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3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5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6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handoutMasterIdLst>
    <p:handoutMasterId r:id="rId20"/>
  </p:handoutMasterIdLst>
  <p:sldIdLst>
    <p:sldId id="259" r:id="rId3"/>
    <p:sldId id="410" r:id="rId4"/>
    <p:sldId id="411" r:id="rId5"/>
    <p:sldId id="450" r:id="rId6"/>
    <p:sldId id="451" r:id="rId7"/>
    <p:sldId id="412" r:id="rId8"/>
    <p:sldId id="426" r:id="rId9"/>
    <p:sldId id="447" r:id="rId10"/>
    <p:sldId id="414" r:id="rId11"/>
    <p:sldId id="421" r:id="rId12"/>
    <p:sldId id="417" r:id="rId13"/>
    <p:sldId id="419" r:id="rId14"/>
    <p:sldId id="413" r:id="rId15"/>
    <p:sldId id="448" r:id="rId16"/>
    <p:sldId id="449" r:id="rId17"/>
    <p:sldId id="452" r:id="rId18"/>
  </p:sldIdLst>
  <p:sldSz cx="18288000" cy="10287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3238"/>
    <a:srgbClr val="A73332"/>
    <a:srgbClr val="AE3237"/>
    <a:srgbClr val="5E2325"/>
    <a:srgbClr val="C8534C"/>
    <a:srgbClr val="B52126"/>
    <a:srgbClr val="92494C"/>
    <a:srgbClr val="003F88"/>
    <a:srgbClr val="B02025"/>
    <a:srgbClr val="B01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48A791-B291-4EAD-BA76-295459A395A4}" v="45" dt="2024-10-16T15:42:04.9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4603" autoAdjust="0"/>
  </p:normalViewPr>
  <p:slideViewPr>
    <p:cSldViewPr>
      <p:cViewPr varScale="1">
        <p:scale>
          <a:sx n="56" d="100"/>
          <a:sy n="56" d="100"/>
        </p:scale>
        <p:origin x="378" y="27"/>
      </p:cViewPr>
      <p:guideLst>
        <p:guide orient="horz" pos="212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39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Normal" panose="020B0400000000000000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1394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Normal" panose="020B0400000000000000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思源黑体 Normal" panose="020B0400000000000000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083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Normal" panose="020B0400000000000000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思源黑体 Normal" panose="020B0400000000000000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7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Normal" panose="020B0400000000000000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思源黑体 Normal" panose="020B0400000000000000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32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760037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323491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7639927" y="1499"/>
            <a:ext cx="648074" cy="13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5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5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2146444359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012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ags" Target="../tags/tag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6"/>
    </p:custDataLst>
    <p:extLst>
      <p:ext uri="{BB962C8B-B14F-4D97-AF65-F5344CB8AC3E}">
        <p14:creationId xmlns:p14="http://schemas.microsoft.com/office/powerpoint/2010/main" val="215678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 spd="slow">
    <p:wipe/>
  </p:transition>
  <p:txStyles>
    <p:titleStyle>
      <a:lvl1pPr algn="l" defTabSz="1371600" rtl="0" eaLnBrk="1" fontAlgn="auto" latinLnBrk="0" hangingPunct="1">
        <a:lnSpc>
          <a:spcPct val="100000"/>
        </a:lnSpc>
        <a:spcBef>
          <a:spcPct val="0"/>
        </a:spcBef>
        <a:buNone/>
        <a:defRPr sz="5400" b="1" u="none" strike="noStrike" kern="1200" cap="none" spc="4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1371600" rtl="0" eaLnBrk="1" fontAlgn="auto" latinLnBrk="0" hangingPunct="1">
        <a:lnSpc>
          <a:spcPct val="130000"/>
        </a:lnSpc>
        <a:spcBef>
          <a:spcPts val="0"/>
        </a:spcBef>
        <a:spcAft>
          <a:spcPts val="1500"/>
        </a:spcAft>
        <a:buFont typeface="Arial" panose="020B0604020202020204" pitchFamily="34" charset="0"/>
        <a:buChar char="●"/>
        <a:defRPr sz="2700" u="none" strike="noStrike" kern="1200" cap="none" spc="225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1028700" indent="-342900" algn="l" defTabSz="1371600" rtl="0" eaLnBrk="1" fontAlgn="auto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●"/>
        <a:tabLst>
          <a:tab pos="2415540" algn="l"/>
          <a:tab pos="2415540" algn="l"/>
          <a:tab pos="2415540" algn="l"/>
          <a:tab pos="2415540" algn="l"/>
        </a:tabLst>
        <a:defRPr sz="2400" u="none" strike="noStrike" kern="1200" cap="none" spc="225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714500" indent="-342900" algn="l" defTabSz="1371600" rtl="0" eaLnBrk="1" fontAlgn="auto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●"/>
        <a:defRPr sz="2400" u="none" strike="noStrike" kern="1200" cap="none" spc="225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2400300" indent="-342900" algn="l" defTabSz="1371600" rtl="0" eaLnBrk="1" fontAlgn="auto" latinLnBrk="0" hangingPunct="1">
        <a:lnSpc>
          <a:spcPct val="120000"/>
        </a:lnSpc>
        <a:spcBef>
          <a:spcPts val="0"/>
        </a:spcBef>
        <a:spcAft>
          <a:spcPts val="450"/>
        </a:spcAft>
        <a:buFont typeface="Wingdings" panose="05000000000000000000" charset="0"/>
        <a:buChar char=""/>
        <a:defRPr sz="2100" u="none" strike="noStrike" kern="1200" cap="none" spc="225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3086100" indent="-342900" algn="l" defTabSz="1371600" rtl="0" eaLnBrk="1" fontAlgn="auto" latinLnBrk="0" hangingPunct="1">
        <a:lnSpc>
          <a:spcPct val="12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2100" u="none" strike="noStrike" kern="1200" cap="none" spc="225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3772853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8653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4453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30253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753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1553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7353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3" Type="http://schemas.openxmlformats.org/officeDocument/2006/relationships/tags" Target="../tags/tag73.xml"/><Relationship Id="rId21" Type="http://schemas.openxmlformats.org/officeDocument/2006/relationships/slideLayout" Target="../slideLayouts/slideLayout13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0" Type="http://schemas.openxmlformats.org/officeDocument/2006/relationships/tags" Target="../tags/tag90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10" Type="http://schemas.openxmlformats.org/officeDocument/2006/relationships/tags" Target="../tags/tag80.xml"/><Relationship Id="rId19" Type="http://schemas.openxmlformats.org/officeDocument/2006/relationships/tags" Target="../tags/tag89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tags" Target="../tags/tag103.xml"/><Relationship Id="rId18" Type="http://schemas.openxmlformats.org/officeDocument/2006/relationships/image" Target="../media/image20.jpe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17" Type="http://schemas.openxmlformats.org/officeDocument/2006/relationships/notesSlide" Target="../notesSlides/notesSlide5.xml"/><Relationship Id="rId2" Type="http://schemas.openxmlformats.org/officeDocument/2006/relationships/tags" Target="../tags/tag92.xml"/><Relationship Id="rId16" Type="http://schemas.openxmlformats.org/officeDocument/2006/relationships/slideLayout" Target="../slideLayouts/slideLayout13.xml"/><Relationship Id="rId20" Type="http://schemas.openxmlformats.org/officeDocument/2006/relationships/image" Target="../media/image5.pn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5" Type="http://schemas.openxmlformats.org/officeDocument/2006/relationships/tags" Target="../tags/tag105.xml"/><Relationship Id="rId10" Type="http://schemas.openxmlformats.org/officeDocument/2006/relationships/tags" Target="../tags/tag100.xml"/><Relationship Id="rId19" Type="http://schemas.openxmlformats.org/officeDocument/2006/relationships/image" Target="../media/image21.jpeg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tags" Target="../tags/tag10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tags" Target="../tags/tag118.xml"/><Relationship Id="rId18" Type="http://schemas.openxmlformats.org/officeDocument/2006/relationships/tags" Target="../tags/tag123.xml"/><Relationship Id="rId26" Type="http://schemas.openxmlformats.org/officeDocument/2006/relationships/image" Target="../media/image25.png"/><Relationship Id="rId3" Type="http://schemas.openxmlformats.org/officeDocument/2006/relationships/tags" Target="../tags/tag108.xml"/><Relationship Id="rId21" Type="http://schemas.openxmlformats.org/officeDocument/2006/relationships/tags" Target="../tags/tag126.xml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17" Type="http://schemas.openxmlformats.org/officeDocument/2006/relationships/tags" Target="../tags/tag122.xml"/><Relationship Id="rId25" Type="http://schemas.openxmlformats.org/officeDocument/2006/relationships/image" Target="../media/image24.png"/><Relationship Id="rId2" Type="http://schemas.openxmlformats.org/officeDocument/2006/relationships/tags" Target="../tags/tag107.xml"/><Relationship Id="rId16" Type="http://schemas.openxmlformats.org/officeDocument/2006/relationships/tags" Target="../tags/tag121.xml"/><Relationship Id="rId20" Type="http://schemas.openxmlformats.org/officeDocument/2006/relationships/tags" Target="../tags/tag125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24" Type="http://schemas.openxmlformats.org/officeDocument/2006/relationships/image" Target="../media/image23.png"/><Relationship Id="rId5" Type="http://schemas.openxmlformats.org/officeDocument/2006/relationships/tags" Target="../tags/tag110.xml"/><Relationship Id="rId15" Type="http://schemas.openxmlformats.org/officeDocument/2006/relationships/tags" Target="../tags/tag120.xml"/><Relationship Id="rId23" Type="http://schemas.openxmlformats.org/officeDocument/2006/relationships/image" Target="../media/image22.jpeg"/><Relationship Id="rId28" Type="http://schemas.openxmlformats.org/officeDocument/2006/relationships/image" Target="../media/image5.png"/><Relationship Id="rId10" Type="http://schemas.openxmlformats.org/officeDocument/2006/relationships/tags" Target="../tags/tag115.xml"/><Relationship Id="rId19" Type="http://schemas.openxmlformats.org/officeDocument/2006/relationships/tags" Target="../tags/tag124.xml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tags" Target="../tags/tag119.xml"/><Relationship Id="rId22" Type="http://schemas.openxmlformats.org/officeDocument/2006/relationships/slideLayout" Target="../slideLayouts/slideLayout13.xml"/><Relationship Id="rId27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image" Target="../media/image30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29.jp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image" Target="../media/image30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image" Target="../media/image31.jp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10" Type="http://schemas.openxmlformats.org/officeDocument/2006/relationships/image" Target="../media/image5.png"/><Relationship Id="rId4" Type="http://schemas.openxmlformats.org/officeDocument/2006/relationships/tags" Target="../tags/tag6.xml"/><Relationship Id="rId9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5.png"/><Relationship Id="rId5" Type="http://schemas.openxmlformats.org/officeDocument/2006/relationships/tags" Target="../tags/tag16.xml"/><Relationship Id="rId10" Type="http://schemas.openxmlformats.org/officeDocument/2006/relationships/image" Target="../media/image8.jpe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image" Target="../media/image9.jpe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slideLayout" Target="../slideLayouts/slideLayout15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10" Type="http://schemas.openxmlformats.org/officeDocument/2006/relationships/tags" Target="../tags/tag29.xml"/><Relationship Id="rId19" Type="http://schemas.openxmlformats.org/officeDocument/2006/relationships/image" Target="../media/image5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image" Target="../media/image12.jpe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slideLayout" Target="../slideLayouts/slideLayout13.xml"/><Relationship Id="rId2" Type="http://schemas.openxmlformats.org/officeDocument/2006/relationships/tags" Target="../tags/tag39.xml"/><Relationship Id="rId16" Type="http://schemas.openxmlformats.org/officeDocument/2006/relationships/image" Target="../media/image5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5" Type="http://schemas.openxmlformats.org/officeDocument/2006/relationships/tags" Target="../tags/tag42.xml"/><Relationship Id="rId15" Type="http://schemas.openxmlformats.org/officeDocument/2006/relationships/image" Target="../media/image14.jpeg"/><Relationship Id="rId10" Type="http://schemas.openxmlformats.org/officeDocument/2006/relationships/tags" Target="../tags/tag47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18" Type="http://schemas.openxmlformats.org/officeDocument/2006/relationships/tags" Target="../tags/tag66.xml"/><Relationship Id="rId26" Type="http://schemas.openxmlformats.org/officeDocument/2006/relationships/image" Target="../media/image5.png"/><Relationship Id="rId3" Type="http://schemas.openxmlformats.org/officeDocument/2006/relationships/tags" Target="../tags/tag51.xml"/><Relationship Id="rId21" Type="http://schemas.openxmlformats.org/officeDocument/2006/relationships/slideLayout" Target="../slideLayouts/slideLayout13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tags" Target="../tags/tag65.xml"/><Relationship Id="rId25" Type="http://schemas.openxmlformats.org/officeDocument/2006/relationships/image" Target="../media/image17.jpeg"/><Relationship Id="rId2" Type="http://schemas.openxmlformats.org/officeDocument/2006/relationships/tags" Target="../tags/tag50.xml"/><Relationship Id="rId16" Type="http://schemas.openxmlformats.org/officeDocument/2006/relationships/tags" Target="../tags/tag64.xml"/><Relationship Id="rId20" Type="http://schemas.openxmlformats.org/officeDocument/2006/relationships/tags" Target="../tags/tag68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24" Type="http://schemas.openxmlformats.org/officeDocument/2006/relationships/image" Target="../media/image16.jpeg"/><Relationship Id="rId5" Type="http://schemas.openxmlformats.org/officeDocument/2006/relationships/tags" Target="../tags/tag53.xml"/><Relationship Id="rId15" Type="http://schemas.openxmlformats.org/officeDocument/2006/relationships/tags" Target="../tags/tag63.xml"/><Relationship Id="rId23" Type="http://schemas.openxmlformats.org/officeDocument/2006/relationships/image" Target="../media/image15.jpeg"/><Relationship Id="rId10" Type="http://schemas.openxmlformats.org/officeDocument/2006/relationships/tags" Target="../tags/tag58.xml"/><Relationship Id="rId19" Type="http://schemas.openxmlformats.org/officeDocument/2006/relationships/tags" Target="../tags/tag67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Relationship Id="rId2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10800000" flipH="1">
            <a:off x="0" y="-31115"/>
            <a:ext cx="18363565" cy="8390255"/>
            <a:chOff x="0" y="0"/>
            <a:chExt cx="3045065" cy="16205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45065" cy="1620513"/>
            </a:xfrm>
            <a:prstGeom prst="round1Rect">
              <a:avLst/>
            </a:prstGeom>
            <a:blipFill rotWithShape="0">
              <a:blip r:embed="rId2"/>
              <a:stretch>
                <a:fillRect t="-106000" b="-7700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10800000" flipH="1">
            <a:off x="-240030" y="-85090"/>
            <a:ext cx="18831560" cy="8782685"/>
            <a:chOff x="494503" y="-627372"/>
            <a:chExt cx="4949092" cy="2793078"/>
          </a:xfrm>
        </p:grpSpPr>
        <p:sp>
          <p:nvSpPr>
            <p:cNvPr id="8" name="Freeform 8"/>
            <p:cNvSpPr/>
            <p:nvPr/>
          </p:nvSpPr>
          <p:spPr>
            <a:xfrm>
              <a:off x="557879" y="-627372"/>
              <a:ext cx="4885716" cy="2754872"/>
            </a:xfrm>
            <a:prstGeom prst="round1Rect">
              <a:avLst/>
            </a:prstGeom>
            <a:solidFill>
              <a:srgbClr val="703333">
                <a:alpha val="46667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494503" y="-627298"/>
              <a:ext cx="4865479" cy="2793004"/>
            </a:xfrm>
            <a:prstGeom prst="round1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10"/>
          <p:cNvGrpSpPr/>
          <p:nvPr/>
        </p:nvGrpSpPr>
        <p:grpSpPr>
          <a:xfrm>
            <a:off x="5867638" y="6314376"/>
            <a:ext cx="3686407" cy="751573"/>
            <a:chOff x="0" y="0"/>
            <a:chExt cx="970906" cy="197945"/>
          </a:xfrm>
        </p:grpSpPr>
        <p:sp>
          <p:nvSpPr>
            <p:cNvPr id="46" name="Freeform 11"/>
            <p:cNvSpPr/>
            <p:nvPr/>
          </p:nvSpPr>
          <p:spPr>
            <a:xfrm>
              <a:off x="0" y="0"/>
              <a:ext cx="970906" cy="197945"/>
            </a:xfrm>
            <a:custGeom>
              <a:avLst/>
              <a:gdLst/>
              <a:ahLst/>
              <a:cxnLst/>
              <a:rect l="l" t="t" r="r" b="b"/>
              <a:pathLst>
                <a:path w="970906" h="197945">
                  <a:moveTo>
                    <a:pt x="98973" y="0"/>
                  </a:moveTo>
                  <a:lnTo>
                    <a:pt x="871933" y="0"/>
                  </a:lnTo>
                  <a:cubicBezTo>
                    <a:pt x="898182" y="0"/>
                    <a:pt x="923356" y="10427"/>
                    <a:pt x="941917" y="28988"/>
                  </a:cubicBezTo>
                  <a:cubicBezTo>
                    <a:pt x="960478" y="47549"/>
                    <a:pt x="970906" y="72723"/>
                    <a:pt x="970906" y="98973"/>
                  </a:cubicBezTo>
                  <a:lnTo>
                    <a:pt x="970906" y="98973"/>
                  </a:lnTo>
                  <a:cubicBezTo>
                    <a:pt x="970906" y="153634"/>
                    <a:pt x="926594" y="197945"/>
                    <a:pt x="871933" y="197945"/>
                  </a:cubicBezTo>
                  <a:lnTo>
                    <a:pt x="98973" y="197945"/>
                  </a:lnTo>
                  <a:cubicBezTo>
                    <a:pt x="72723" y="197945"/>
                    <a:pt x="47549" y="187518"/>
                    <a:pt x="28988" y="168957"/>
                  </a:cubicBezTo>
                  <a:cubicBezTo>
                    <a:pt x="10427" y="150396"/>
                    <a:pt x="0" y="125222"/>
                    <a:pt x="0" y="98973"/>
                  </a:cubicBezTo>
                  <a:lnTo>
                    <a:pt x="0" y="98973"/>
                  </a:lnTo>
                  <a:cubicBezTo>
                    <a:pt x="0" y="72723"/>
                    <a:pt x="10427" y="47549"/>
                    <a:pt x="28988" y="28988"/>
                  </a:cubicBezTo>
                  <a:cubicBezTo>
                    <a:pt x="47549" y="10427"/>
                    <a:pt x="72723" y="0"/>
                    <a:pt x="98973" y="0"/>
                  </a:cubicBezTo>
                  <a:close/>
                </a:path>
              </a:pathLst>
            </a:custGeom>
            <a:solidFill>
              <a:srgbClr val="B01F24"/>
            </a:solidFill>
          </p:spPr>
        </p:sp>
        <p:sp>
          <p:nvSpPr>
            <p:cNvPr id="47" name="TextBox 12"/>
            <p:cNvSpPr txBox="1"/>
            <p:nvPr/>
          </p:nvSpPr>
          <p:spPr>
            <a:xfrm>
              <a:off x="0" y="-38100"/>
              <a:ext cx="970906" cy="236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10919" y="6297866"/>
            <a:ext cx="3319553" cy="751573"/>
            <a:chOff x="0" y="0"/>
            <a:chExt cx="874285" cy="1979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4285" cy="197945"/>
            </a:xfrm>
            <a:custGeom>
              <a:avLst/>
              <a:gdLst/>
              <a:ahLst/>
              <a:cxnLst/>
              <a:rect l="l" t="t" r="r" b="b"/>
              <a:pathLst>
                <a:path w="874285" h="197945">
                  <a:moveTo>
                    <a:pt x="98973" y="0"/>
                  </a:moveTo>
                  <a:lnTo>
                    <a:pt x="775313" y="0"/>
                  </a:lnTo>
                  <a:cubicBezTo>
                    <a:pt x="801562" y="0"/>
                    <a:pt x="826736" y="10427"/>
                    <a:pt x="845297" y="28988"/>
                  </a:cubicBezTo>
                  <a:cubicBezTo>
                    <a:pt x="863858" y="47549"/>
                    <a:pt x="874285" y="72723"/>
                    <a:pt x="874285" y="98973"/>
                  </a:cubicBezTo>
                  <a:lnTo>
                    <a:pt x="874285" y="98973"/>
                  </a:lnTo>
                  <a:cubicBezTo>
                    <a:pt x="874285" y="153634"/>
                    <a:pt x="829974" y="197945"/>
                    <a:pt x="775313" y="197945"/>
                  </a:cubicBezTo>
                  <a:lnTo>
                    <a:pt x="98973" y="197945"/>
                  </a:lnTo>
                  <a:cubicBezTo>
                    <a:pt x="72723" y="197945"/>
                    <a:pt x="47549" y="187518"/>
                    <a:pt x="28988" y="168957"/>
                  </a:cubicBezTo>
                  <a:cubicBezTo>
                    <a:pt x="10427" y="150396"/>
                    <a:pt x="0" y="125222"/>
                    <a:pt x="0" y="98973"/>
                  </a:cubicBezTo>
                  <a:lnTo>
                    <a:pt x="0" y="98973"/>
                  </a:lnTo>
                  <a:cubicBezTo>
                    <a:pt x="0" y="72723"/>
                    <a:pt x="10427" y="47549"/>
                    <a:pt x="28988" y="28988"/>
                  </a:cubicBezTo>
                  <a:cubicBezTo>
                    <a:pt x="47549" y="10427"/>
                    <a:pt x="72723" y="0"/>
                    <a:pt x="989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4285" cy="236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036196" y="1028700"/>
            <a:ext cx="2629592" cy="729500"/>
          </a:xfrm>
          <a:custGeom>
            <a:avLst/>
            <a:gdLst/>
            <a:ahLst/>
            <a:cxnLst/>
            <a:rect l="l" t="t" r="r" b="b"/>
            <a:pathLst>
              <a:path w="2629592" h="729500">
                <a:moveTo>
                  <a:pt x="0" y="0"/>
                </a:moveTo>
                <a:lnTo>
                  <a:pt x="2629592" y="0"/>
                </a:lnTo>
                <a:lnTo>
                  <a:pt x="2629592" y="729500"/>
                </a:lnTo>
                <a:lnTo>
                  <a:pt x="0" y="729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8679958" y="1496034"/>
            <a:ext cx="5024603" cy="47625"/>
            <a:chOff x="0" y="0"/>
            <a:chExt cx="1323352" cy="125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23352" cy="12543"/>
            </a:xfrm>
            <a:custGeom>
              <a:avLst/>
              <a:gdLst/>
              <a:ahLst/>
              <a:cxnLst/>
              <a:rect l="l" t="t" r="r" b="b"/>
              <a:pathLst>
                <a:path w="1323352" h="12543">
                  <a:moveTo>
                    <a:pt x="0" y="0"/>
                  </a:moveTo>
                  <a:lnTo>
                    <a:pt x="1323352" y="0"/>
                  </a:lnTo>
                  <a:lnTo>
                    <a:pt x="132335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32335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258841" y="38024"/>
            <a:ext cx="5029160" cy="7360030"/>
          </a:xfrm>
          <a:custGeom>
            <a:avLst/>
            <a:gdLst/>
            <a:ahLst/>
            <a:cxnLst/>
            <a:rect l="l" t="t" r="r" b="b"/>
            <a:pathLst>
              <a:path w="9876711" h="7360030">
                <a:moveTo>
                  <a:pt x="0" y="0"/>
                </a:moveTo>
                <a:lnTo>
                  <a:pt x="9876710" y="0"/>
                </a:lnTo>
                <a:lnTo>
                  <a:pt x="9876710" y="7360030"/>
                </a:lnTo>
                <a:lnTo>
                  <a:pt x="0" y="7360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7000"/>
            </a:blip>
            <a:stretch>
              <a:fillRect l="-1" r="-96388" b="-10575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036196" y="6361244"/>
            <a:ext cx="2868999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150">
                <a:solidFill>
                  <a:srgbClr val="702D22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汇报人：XXX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36196" y="2319944"/>
            <a:ext cx="13812808" cy="208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35"/>
              </a:lnSpc>
            </a:pPr>
            <a:r>
              <a:rPr lang="en-US" sz="11595" dirty="0" err="1">
                <a:solidFill>
                  <a:srgbClr val="FFFFFF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字由点字美玲体" panose="00020600040101000101" charset="-122"/>
              </a:rPr>
              <a:t>浙江大学红色PPT</a:t>
            </a:r>
            <a:endParaRPr lang="en-US" sz="11595" dirty="0">
              <a:solidFill>
                <a:srgbClr val="FFFFFF"/>
              </a:solidFill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字由点字美玲体" panose="0002060004010100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189610" y="4635643"/>
            <a:ext cx="9686042" cy="129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0"/>
              </a:lnSpc>
            </a:pPr>
            <a:r>
              <a:rPr lang="en-US" sz="3620" dirty="0" err="1">
                <a:solidFill>
                  <a:srgbClr val="FFFFFF"/>
                </a:solidFill>
                <a:latin typeface="汉仪润圆-45简" panose="00020600040101010101" charset="-122"/>
                <a:ea typeface="汉仪润圆-45简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海纳江河，启真厚德，开物前民，树我邦国</a:t>
            </a:r>
            <a:endParaRPr lang="en-US" sz="3620" dirty="0">
              <a:solidFill>
                <a:srgbClr val="FFFFFF"/>
              </a:solidFill>
              <a:latin typeface="汉仪润圆-45简" panose="00020600040101010101" charset="-122"/>
              <a:ea typeface="汉仪润圆-45简" panose="00020600040101010101" charset="-122"/>
              <a:cs typeface="字由点字美玲体" panose="00020600040101000101" charset="-122"/>
              <a:sym typeface="字由点字美玲体" panose="00020600040101000101" charset="-122"/>
            </a:endParaRPr>
          </a:p>
          <a:p>
            <a:pPr algn="l">
              <a:lnSpc>
                <a:spcPts val="5070"/>
              </a:lnSpc>
            </a:pPr>
            <a:endParaRPr dirty="0">
              <a:latin typeface="汉仪润圆-45简" panose="00020600040101010101" charset="-122"/>
              <a:ea typeface="汉仪润圆-45简" panose="0002060004010101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523899" y="8724726"/>
            <a:ext cx="11136761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5"/>
              </a:lnSpc>
            </a:pPr>
            <a:r>
              <a:rPr lang="en-US" sz="7605">
                <a:solidFill>
                  <a:srgbClr val="A20000">
                    <a:alpha val="10980"/>
                  </a:srgbClr>
                </a:solidFill>
                <a:latin typeface="汉仪雅酷黑-85J" panose="00020600040101010101" charset="-122"/>
                <a:ea typeface="汉仪雅酷黑-85J" panose="00020600040101010101" charset="-122"/>
                <a:cs typeface="Alarabiya" panose="02060603050605020204"/>
                <a:sym typeface="Alarabiya" panose="02060603050605020204"/>
              </a:rPr>
              <a:t>ZHEJIANG UNIVERSITY</a:t>
            </a:r>
          </a:p>
        </p:txBody>
      </p:sp>
      <p:grpSp>
        <p:nvGrpSpPr>
          <p:cNvPr id="2" name="Group 28"/>
          <p:cNvGrpSpPr/>
          <p:nvPr/>
        </p:nvGrpSpPr>
        <p:grpSpPr>
          <a:xfrm>
            <a:off x="16667994" y="9527986"/>
            <a:ext cx="818017" cy="152400"/>
            <a:chOff x="0" y="0"/>
            <a:chExt cx="1090689" cy="203200"/>
          </a:xfrm>
        </p:grpSpPr>
        <p:grpSp>
          <p:nvGrpSpPr>
            <p:cNvPr id="3" name="Group 29"/>
            <p:cNvGrpSpPr/>
            <p:nvPr/>
          </p:nvGrpSpPr>
          <p:grpSpPr>
            <a:xfrm>
              <a:off x="0" y="0"/>
              <a:ext cx="203200" cy="203200"/>
              <a:chOff x="0" y="0"/>
              <a:chExt cx="875357" cy="875357"/>
            </a:xfrm>
          </p:grpSpPr>
          <p:sp>
            <p:nvSpPr>
              <p:cNvPr id="4" name="Freeform 30"/>
              <p:cNvSpPr/>
              <p:nvPr/>
            </p:nvSpPr>
            <p:spPr>
              <a:xfrm>
                <a:off x="0" y="0"/>
                <a:ext cx="875357" cy="875357"/>
              </a:xfrm>
              <a:custGeom>
                <a:avLst/>
                <a:gdLst/>
                <a:ahLst/>
                <a:cxnLst/>
                <a:rect l="l" t="t" r="r" b="b"/>
                <a:pathLst>
                  <a:path w="875357" h="875357">
                    <a:moveTo>
                      <a:pt x="437679" y="0"/>
                    </a:moveTo>
                    <a:cubicBezTo>
                      <a:pt x="195955" y="0"/>
                      <a:pt x="0" y="195955"/>
                      <a:pt x="0" y="437679"/>
                    </a:cubicBezTo>
                    <a:cubicBezTo>
                      <a:pt x="0" y="679402"/>
                      <a:pt x="195955" y="875357"/>
                      <a:pt x="437679" y="875357"/>
                    </a:cubicBezTo>
                    <a:cubicBezTo>
                      <a:pt x="679402" y="875357"/>
                      <a:pt x="875357" y="679402"/>
                      <a:pt x="875357" y="437679"/>
                    </a:cubicBezTo>
                    <a:cubicBezTo>
                      <a:pt x="875357" y="195955"/>
                      <a:pt x="679402" y="0"/>
                      <a:pt x="437679" y="0"/>
                    </a:cubicBezTo>
                    <a:close/>
                  </a:path>
                </a:pathLst>
              </a:custGeom>
              <a:solidFill>
                <a:srgbClr val="A20000"/>
              </a:solidFill>
            </p:spPr>
          </p:sp>
          <p:sp>
            <p:nvSpPr>
              <p:cNvPr id="38" name="TextBox 31"/>
              <p:cNvSpPr txBox="1"/>
              <p:nvPr/>
            </p:nvSpPr>
            <p:spPr>
              <a:xfrm>
                <a:off x="82065" y="43965"/>
                <a:ext cx="711228" cy="749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39" name="Group 32"/>
            <p:cNvGrpSpPr/>
            <p:nvPr/>
          </p:nvGrpSpPr>
          <p:grpSpPr>
            <a:xfrm>
              <a:off x="443745" y="0"/>
              <a:ext cx="203200" cy="203200"/>
              <a:chOff x="0" y="0"/>
              <a:chExt cx="875357" cy="875357"/>
            </a:xfrm>
          </p:grpSpPr>
          <p:sp>
            <p:nvSpPr>
              <p:cNvPr id="40" name="Freeform 33"/>
              <p:cNvSpPr/>
              <p:nvPr/>
            </p:nvSpPr>
            <p:spPr>
              <a:xfrm>
                <a:off x="0" y="0"/>
                <a:ext cx="875357" cy="875357"/>
              </a:xfrm>
              <a:custGeom>
                <a:avLst/>
                <a:gdLst/>
                <a:ahLst/>
                <a:cxnLst/>
                <a:rect l="l" t="t" r="r" b="b"/>
                <a:pathLst>
                  <a:path w="875357" h="875357">
                    <a:moveTo>
                      <a:pt x="437679" y="0"/>
                    </a:moveTo>
                    <a:cubicBezTo>
                      <a:pt x="195955" y="0"/>
                      <a:pt x="0" y="195955"/>
                      <a:pt x="0" y="437679"/>
                    </a:cubicBezTo>
                    <a:cubicBezTo>
                      <a:pt x="0" y="679402"/>
                      <a:pt x="195955" y="875357"/>
                      <a:pt x="437679" y="875357"/>
                    </a:cubicBezTo>
                    <a:cubicBezTo>
                      <a:pt x="679402" y="875357"/>
                      <a:pt x="875357" y="679402"/>
                      <a:pt x="875357" y="437679"/>
                    </a:cubicBezTo>
                    <a:cubicBezTo>
                      <a:pt x="875357" y="195955"/>
                      <a:pt x="679402" y="0"/>
                      <a:pt x="437679" y="0"/>
                    </a:cubicBezTo>
                    <a:close/>
                  </a:path>
                </a:pathLst>
              </a:custGeom>
              <a:solidFill>
                <a:srgbClr val="A20000"/>
              </a:solidFill>
            </p:spPr>
          </p:sp>
          <p:sp>
            <p:nvSpPr>
              <p:cNvPr id="41" name="TextBox 34"/>
              <p:cNvSpPr txBox="1"/>
              <p:nvPr/>
            </p:nvSpPr>
            <p:spPr>
              <a:xfrm>
                <a:off x="82065" y="43965"/>
                <a:ext cx="711228" cy="749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42" name="Group 35"/>
            <p:cNvGrpSpPr/>
            <p:nvPr/>
          </p:nvGrpSpPr>
          <p:grpSpPr>
            <a:xfrm>
              <a:off x="887489" y="0"/>
              <a:ext cx="203200" cy="203200"/>
              <a:chOff x="0" y="0"/>
              <a:chExt cx="875357" cy="875357"/>
            </a:xfrm>
          </p:grpSpPr>
          <p:sp>
            <p:nvSpPr>
              <p:cNvPr id="43" name="Freeform 36"/>
              <p:cNvSpPr/>
              <p:nvPr/>
            </p:nvSpPr>
            <p:spPr>
              <a:xfrm>
                <a:off x="0" y="0"/>
                <a:ext cx="875357" cy="875357"/>
              </a:xfrm>
              <a:custGeom>
                <a:avLst/>
                <a:gdLst/>
                <a:ahLst/>
                <a:cxnLst/>
                <a:rect l="l" t="t" r="r" b="b"/>
                <a:pathLst>
                  <a:path w="875357" h="875357">
                    <a:moveTo>
                      <a:pt x="437679" y="0"/>
                    </a:moveTo>
                    <a:cubicBezTo>
                      <a:pt x="195955" y="0"/>
                      <a:pt x="0" y="195955"/>
                      <a:pt x="0" y="437679"/>
                    </a:cubicBezTo>
                    <a:cubicBezTo>
                      <a:pt x="0" y="679402"/>
                      <a:pt x="195955" y="875357"/>
                      <a:pt x="437679" y="875357"/>
                    </a:cubicBezTo>
                    <a:cubicBezTo>
                      <a:pt x="679402" y="875357"/>
                      <a:pt x="875357" y="679402"/>
                      <a:pt x="875357" y="437679"/>
                    </a:cubicBezTo>
                    <a:cubicBezTo>
                      <a:pt x="875357" y="195955"/>
                      <a:pt x="679402" y="0"/>
                      <a:pt x="437679" y="0"/>
                    </a:cubicBezTo>
                    <a:close/>
                  </a:path>
                </a:pathLst>
              </a:custGeom>
              <a:solidFill>
                <a:srgbClr val="B01F24"/>
              </a:solidFill>
            </p:spPr>
          </p:sp>
          <p:sp>
            <p:nvSpPr>
              <p:cNvPr id="44" name="TextBox 37"/>
              <p:cNvSpPr txBox="1"/>
              <p:nvPr/>
            </p:nvSpPr>
            <p:spPr>
              <a:xfrm>
                <a:off x="82065" y="43965"/>
                <a:ext cx="711228" cy="749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26" name="TextBox 26"/>
          <p:cNvSpPr txBox="1"/>
          <p:nvPr/>
        </p:nvSpPr>
        <p:spPr>
          <a:xfrm>
            <a:off x="6004058" y="6362737"/>
            <a:ext cx="3413126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150">
                <a:solidFill>
                  <a:srgbClr val="FFFFFF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时间：XXXX.XX</a:t>
            </a:r>
          </a:p>
        </p:txBody>
      </p:sp>
    </p:spTree>
  </p:cSld>
  <p:clrMapOvr>
    <a:masterClrMapping/>
  </p:clrMapOvr>
  <p:transition spd="slow" advClick="0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图形"/>
          <p:cNvGrpSpPr/>
          <p:nvPr/>
        </p:nvGrpSpPr>
        <p:grpSpPr>
          <a:xfrm>
            <a:off x="3409552" y="2305054"/>
            <a:ext cx="13189745" cy="7122795"/>
            <a:chOff x="2273034" y="1536702"/>
            <a:chExt cx="8793163" cy="4748530"/>
          </a:xfrm>
        </p:grpSpPr>
        <p:sp>
          <p:nvSpPr>
            <p:cNvPr id="5" name="图形"/>
            <p:cNvSpPr/>
            <p:nvPr>
              <p:custDataLst>
                <p:tags r:id="rId2"/>
              </p:custDataLst>
            </p:nvPr>
          </p:nvSpPr>
          <p:spPr>
            <a:xfrm>
              <a:off x="9343957" y="1746218"/>
              <a:ext cx="1722240" cy="2775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0" y="0"/>
                  </a:moveTo>
                  <a:lnTo>
                    <a:pt x="0" y="1790"/>
                  </a:lnTo>
                  <a:lnTo>
                    <a:pt x="3643" y="1790"/>
                  </a:lnTo>
                  <a:cubicBezTo>
                    <a:pt x="7802" y="1790"/>
                    <a:pt x="11571" y="2809"/>
                    <a:pt x="14305" y="4448"/>
                  </a:cubicBezTo>
                  <a:cubicBezTo>
                    <a:pt x="17038" y="6089"/>
                    <a:pt x="18717" y="8332"/>
                    <a:pt x="18717" y="10800"/>
                  </a:cubicBezTo>
                  <a:cubicBezTo>
                    <a:pt x="18717" y="13268"/>
                    <a:pt x="17038" y="15511"/>
                    <a:pt x="14305" y="17152"/>
                  </a:cubicBezTo>
                  <a:cubicBezTo>
                    <a:pt x="11571" y="18791"/>
                    <a:pt x="7802" y="19812"/>
                    <a:pt x="3643" y="19812"/>
                  </a:cubicBezTo>
                  <a:lnTo>
                    <a:pt x="0" y="19812"/>
                  </a:lnTo>
                  <a:lnTo>
                    <a:pt x="0" y="21600"/>
                  </a:lnTo>
                  <a:lnTo>
                    <a:pt x="3643" y="21600"/>
                  </a:lnTo>
                  <a:cubicBezTo>
                    <a:pt x="8569" y="21600"/>
                    <a:pt x="13055" y="20390"/>
                    <a:pt x="16308" y="18439"/>
                  </a:cubicBezTo>
                  <a:cubicBezTo>
                    <a:pt x="19563" y="16489"/>
                    <a:pt x="21600" y="13780"/>
                    <a:pt x="21599" y="10800"/>
                  </a:cubicBezTo>
                  <a:cubicBezTo>
                    <a:pt x="21600" y="7820"/>
                    <a:pt x="19563" y="5111"/>
                    <a:pt x="16308" y="3161"/>
                  </a:cubicBezTo>
                  <a:cubicBezTo>
                    <a:pt x="13055" y="1210"/>
                    <a:pt x="8569" y="0"/>
                    <a:pt x="364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A0006"/>
            </a:solidFill>
            <a:ln w="12700">
              <a:miter lim="400000"/>
            </a:ln>
          </p:spPr>
          <p:txBody>
            <a:bodyPr lIns="28577" tIns="28577" rIns="28577" bIns="28577" anchor="ctr"/>
            <a:lstStyle/>
            <a:p>
              <a:pPr algn="ctr"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6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6" name="图形"/>
            <p:cNvSpPr/>
            <p:nvPr>
              <p:custDataLst>
                <p:tags r:id="rId3"/>
              </p:custDataLst>
            </p:nvPr>
          </p:nvSpPr>
          <p:spPr>
            <a:xfrm>
              <a:off x="5031144" y="4291576"/>
              <a:ext cx="1643632" cy="229989"/>
            </a:xfrm>
            <a:prstGeom prst="rect">
              <a:avLst/>
            </a:prstGeom>
            <a:solidFill>
              <a:srgbClr val="8A0006"/>
            </a:solidFill>
            <a:ln w="12700">
              <a:miter lim="400000"/>
            </a:ln>
          </p:spPr>
          <p:txBody>
            <a:bodyPr lIns="28577" tIns="28577" rIns="28577" bIns="28577" anchor="ctr"/>
            <a:lstStyle/>
            <a:p>
              <a:pPr algn="ctr"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6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7" name="图形"/>
            <p:cNvSpPr/>
            <p:nvPr>
              <p:custDataLst>
                <p:tags r:id="rId4"/>
              </p:custDataLst>
            </p:nvPr>
          </p:nvSpPr>
          <p:spPr>
            <a:xfrm>
              <a:off x="6856148" y="4291576"/>
              <a:ext cx="2494161" cy="229989"/>
            </a:xfrm>
            <a:prstGeom prst="rect">
              <a:avLst/>
            </a:prstGeom>
            <a:solidFill>
              <a:srgbClr val="8A0006"/>
            </a:solidFill>
            <a:ln w="12700">
              <a:miter lim="400000"/>
            </a:ln>
          </p:spPr>
          <p:txBody>
            <a:bodyPr lIns="28577" tIns="28577" rIns="28577" bIns="28577" anchor="ctr"/>
            <a:lstStyle/>
            <a:p>
              <a:pPr algn="ctr"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6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8" name="图形"/>
            <p:cNvSpPr/>
            <p:nvPr>
              <p:custDataLst>
                <p:tags r:id="rId5"/>
              </p:custDataLst>
            </p:nvPr>
          </p:nvSpPr>
          <p:spPr>
            <a:xfrm>
              <a:off x="2273034" y="1746217"/>
              <a:ext cx="2122885" cy="1387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4569" y="0"/>
                  </a:moveTo>
                  <a:cubicBezTo>
                    <a:pt x="10573" y="0"/>
                    <a:pt x="6931" y="2419"/>
                    <a:pt x="4292" y="6323"/>
                  </a:cubicBezTo>
                  <a:cubicBezTo>
                    <a:pt x="1652" y="10223"/>
                    <a:pt x="-1" y="15640"/>
                    <a:pt x="0" y="21600"/>
                  </a:cubicBezTo>
                  <a:lnTo>
                    <a:pt x="2340" y="21600"/>
                  </a:lnTo>
                  <a:cubicBezTo>
                    <a:pt x="2340" y="16664"/>
                    <a:pt x="3700" y="12177"/>
                    <a:pt x="5917" y="8896"/>
                  </a:cubicBezTo>
                  <a:cubicBezTo>
                    <a:pt x="8135" y="5618"/>
                    <a:pt x="11195" y="3580"/>
                    <a:pt x="14569" y="3580"/>
                  </a:cubicBezTo>
                  <a:lnTo>
                    <a:pt x="21599" y="3580"/>
                  </a:lnTo>
                  <a:lnTo>
                    <a:pt x="21599" y="0"/>
                  </a:lnTo>
                  <a:lnTo>
                    <a:pt x="14569" y="0"/>
                  </a:lnTo>
                  <a:close/>
                </a:path>
              </a:pathLst>
            </a:custGeom>
            <a:solidFill>
              <a:srgbClr val="8A0006"/>
            </a:solidFill>
            <a:ln w="12700">
              <a:miter lim="400000"/>
            </a:ln>
          </p:spPr>
          <p:txBody>
            <a:bodyPr lIns="28577" tIns="28577" rIns="28577" bIns="28577" anchor="ctr"/>
            <a:lstStyle/>
            <a:p>
              <a:pPr algn="ctr"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6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9" name="图形"/>
            <p:cNvSpPr/>
            <p:nvPr>
              <p:custDataLst>
                <p:tags r:id="rId6"/>
              </p:custDataLst>
            </p:nvPr>
          </p:nvSpPr>
          <p:spPr>
            <a:xfrm>
              <a:off x="4389568" y="1746217"/>
              <a:ext cx="2472928" cy="229989"/>
            </a:xfrm>
            <a:prstGeom prst="rect">
              <a:avLst/>
            </a:prstGeom>
            <a:solidFill>
              <a:srgbClr val="8A0006"/>
            </a:solidFill>
            <a:ln w="12700">
              <a:miter lim="400000"/>
            </a:ln>
          </p:spPr>
          <p:txBody>
            <a:bodyPr lIns="28577" tIns="28577" rIns="28577" bIns="28577" anchor="ctr"/>
            <a:lstStyle/>
            <a:p>
              <a:pPr algn="ctr"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6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10" name="图形"/>
            <p:cNvSpPr/>
            <p:nvPr>
              <p:custDataLst>
                <p:tags r:id="rId7"/>
              </p:custDataLst>
            </p:nvPr>
          </p:nvSpPr>
          <p:spPr>
            <a:xfrm>
              <a:off x="6856148" y="1746217"/>
              <a:ext cx="2494161" cy="229989"/>
            </a:xfrm>
            <a:prstGeom prst="rect">
              <a:avLst/>
            </a:prstGeom>
            <a:solidFill>
              <a:srgbClr val="8A0006"/>
            </a:solidFill>
            <a:ln w="12700">
              <a:miter lim="400000"/>
            </a:ln>
          </p:spPr>
          <p:txBody>
            <a:bodyPr lIns="28577" tIns="28577" rIns="28577" bIns="28577" anchor="ctr"/>
            <a:lstStyle/>
            <a:p>
              <a:pPr algn="ctr"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6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11" name="图形"/>
            <p:cNvSpPr/>
            <p:nvPr>
              <p:custDataLst>
                <p:tags r:id="rId8"/>
              </p:custDataLst>
            </p:nvPr>
          </p:nvSpPr>
          <p:spPr>
            <a:xfrm>
              <a:off x="5858683" y="2314804"/>
              <a:ext cx="2058108" cy="931067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单击此处输入您的文本内容，可更改文字的颜色或者大小等属性。</a:t>
              </a:r>
              <a:endParaRPr lang="zh-CN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/>
              </a:endParaRPr>
            </a:p>
          </p:txBody>
        </p:sp>
        <p:sp>
          <p:nvSpPr>
            <p:cNvPr id="12" name="图形"/>
            <p:cNvSpPr/>
            <p:nvPr>
              <p:custDataLst>
                <p:tags r:id="rId9"/>
              </p:custDataLst>
            </p:nvPr>
          </p:nvSpPr>
          <p:spPr>
            <a:xfrm>
              <a:off x="3373153" y="2314804"/>
              <a:ext cx="2058108" cy="931067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单击此处输入您的文本内容，可更改文字的颜色或者大小等属性。</a:t>
              </a:r>
              <a:endParaRPr lang="zh-CN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/>
              </a:endParaRPr>
            </a:p>
          </p:txBody>
        </p:sp>
        <p:sp>
          <p:nvSpPr>
            <p:cNvPr id="13" name="图形"/>
            <p:cNvSpPr/>
            <p:nvPr>
              <p:custDataLst>
                <p:tags r:id="rId10"/>
              </p:custDataLst>
            </p:nvPr>
          </p:nvSpPr>
          <p:spPr>
            <a:xfrm>
              <a:off x="8341038" y="2314804"/>
              <a:ext cx="2058108" cy="931067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单击此处输入您的文本内容，可更改文字的颜色或者大小等属性。</a:t>
              </a:r>
              <a:endParaRPr lang="zh-CN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/>
              </a:endParaRPr>
            </a:p>
          </p:txBody>
        </p:sp>
        <p:sp>
          <p:nvSpPr>
            <p:cNvPr id="14" name="图形"/>
            <p:cNvSpPr/>
            <p:nvPr>
              <p:custDataLst>
                <p:tags r:id="rId11"/>
              </p:custDataLst>
            </p:nvPr>
          </p:nvSpPr>
          <p:spPr>
            <a:xfrm>
              <a:off x="5858683" y="4915144"/>
              <a:ext cx="2058108" cy="931067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单击此处输入您的文本内容，可更改文字的颜色或者大小等属性。</a:t>
              </a:r>
              <a:endParaRPr lang="zh-CN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/>
              </a:endParaRPr>
            </a:p>
          </p:txBody>
        </p:sp>
        <p:sp>
          <p:nvSpPr>
            <p:cNvPr id="15" name="图形"/>
            <p:cNvSpPr/>
            <p:nvPr>
              <p:custDataLst>
                <p:tags r:id="rId12"/>
              </p:custDataLst>
            </p:nvPr>
          </p:nvSpPr>
          <p:spPr>
            <a:xfrm>
              <a:off x="3354103" y="4915144"/>
              <a:ext cx="2058108" cy="931067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单击此处输入您的文本内容，可更改文字的颜色或者大小等属性。</a:t>
              </a:r>
              <a:endParaRPr lang="zh-CN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/>
              </a:endParaRPr>
            </a:p>
          </p:txBody>
        </p:sp>
        <p:sp>
          <p:nvSpPr>
            <p:cNvPr id="16" name="图形"/>
            <p:cNvSpPr/>
            <p:nvPr>
              <p:custDataLst>
                <p:tags r:id="rId13"/>
              </p:custDataLst>
            </p:nvPr>
          </p:nvSpPr>
          <p:spPr>
            <a:xfrm>
              <a:off x="8341038" y="4915144"/>
              <a:ext cx="2058108" cy="931067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单击此处输入您的文本内容，可更改文字的颜色或者大小等属性。</a:t>
              </a:r>
              <a:endParaRPr lang="zh-CN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/>
              </a:endParaRPr>
            </a:p>
          </p:txBody>
        </p:sp>
        <p:sp>
          <p:nvSpPr>
            <p:cNvPr id="17" name="图形"/>
            <p:cNvSpPr/>
            <p:nvPr>
              <p:custDataLst>
                <p:tags r:id="rId14"/>
              </p:custDataLst>
            </p:nvPr>
          </p:nvSpPr>
          <p:spPr>
            <a:xfrm>
              <a:off x="9057022" y="4102101"/>
              <a:ext cx="626140" cy="626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535"/>
                  </a:moveTo>
                  <a:cubicBezTo>
                    <a:pt x="21600" y="20228"/>
                    <a:pt x="20228" y="21600"/>
                    <a:pt x="18535" y="21600"/>
                  </a:cubicBezTo>
                  <a:lnTo>
                    <a:pt x="3065" y="21600"/>
                  </a:lnTo>
                  <a:cubicBezTo>
                    <a:pt x="1372" y="21600"/>
                    <a:pt x="0" y="20228"/>
                    <a:pt x="0" y="18535"/>
                  </a:cubicBezTo>
                  <a:lnTo>
                    <a:pt x="0" y="3064"/>
                  </a:lnTo>
                  <a:cubicBezTo>
                    <a:pt x="0" y="1372"/>
                    <a:pt x="1372" y="0"/>
                    <a:pt x="3065" y="0"/>
                  </a:cubicBezTo>
                  <a:lnTo>
                    <a:pt x="18535" y="0"/>
                  </a:lnTo>
                  <a:cubicBezTo>
                    <a:pt x="20228" y="0"/>
                    <a:pt x="21600" y="1372"/>
                    <a:pt x="21600" y="3064"/>
                  </a:cubicBezTo>
                  <a:cubicBezTo>
                    <a:pt x="21600" y="3064"/>
                    <a:pt x="21600" y="18535"/>
                    <a:pt x="21600" y="18535"/>
                  </a:cubicBezTo>
                  <a:close/>
                </a:path>
              </a:pathLst>
            </a:custGeom>
            <a:solidFill>
              <a:srgbClr val="B40005"/>
            </a:solidFill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lang="en-US" sz="6000" dirty="0">
                  <a:solidFill>
                    <a:schemeClr val="bg1"/>
                  </a:solidFill>
                  <a:latin typeface="汉仪雅酷黑-85J" panose="02010600030101010101" charset="-122"/>
                  <a:ea typeface="汉仪雅酷黑-85J" panose="02010600030101010101" charset="-122"/>
                  <a:cs typeface="阿里巴巴普惠体 Medium"/>
                  <a:sym typeface="Arial"/>
                </a:rPr>
                <a:t>4</a:t>
              </a:r>
            </a:p>
          </p:txBody>
        </p:sp>
        <p:sp>
          <p:nvSpPr>
            <p:cNvPr id="19" name="图形"/>
            <p:cNvSpPr/>
            <p:nvPr>
              <p:custDataLst>
                <p:tags r:id="rId15"/>
              </p:custDataLst>
            </p:nvPr>
          </p:nvSpPr>
          <p:spPr>
            <a:xfrm>
              <a:off x="9057022" y="1536702"/>
              <a:ext cx="626140" cy="626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535"/>
                  </a:moveTo>
                  <a:cubicBezTo>
                    <a:pt x="21600" y="20228"/>
                    <a:pt x="20228" y="21600"/>
                    <a:pt x="18535" y="21600"/>
                  </a:cubicBezTo>
                  <a:lnTo>
                    <a:pt x="3065" y="21600"/>
                  </a:lnTo>
                  <a:cubicBezTo>
                    <a:pt x="1372" y="21600"/>
                    <a:pt x="0" y="20228"/>
                    <a:pt x="0" y="18535"/>
                  </a:cubicBezTo>
                  <a:lnTo>
                    <a:pt x="0" y="3065"/>
                  </a:lnTo>
                  <a:cubicBezTo>
                    <a:pt x="0" y="1372"/>
                    <a:pt x="1372" y="0"/>
                    <a:pt x="3065" y="0"/>
                  </a:cubicBezTo>
                  <a:lnTo>
                    <a:pt x="18535" y="0"/>
                  </a:lnTo>
                  <a:cubicBezTo>
                    <a:pt x="20228" y="0"/>
                    <a:pt x="21600" y="1372"/>
                    <a:pt x="21600" y="3065"/>
                  </a:cubicBezTo>
                  <a:cubicBezTo>
                    <a:pt x="21600" y="3065"/>
                    <a:pt x="21600" y="18535"/>
                    <a:pt x="21600" y="18535"/>
                  </a:cubicBezTo>
                  <a:close/>
                </a:path>
              </a:pathLst>
            </a:custGeom>
            <a:solidFill>
              <a:srgbClr val="B40005"/>
            </a:solidFill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lang="en-US" sz="6000" dirty="0">
                  <a:solidFill>
                    <a:schemeClr val="bg1"/>
                  </a:solidFill>
                  <a:latin typeface="汉仪雅酷黑-85J" panose="02010600030101010101" charset="-122"/>
                  <a:ea typeface="汉仪雅酷黑-85J" panose="02010600030101010101" charset="-122"/>
                  <a:cs typeface="阿里巴巴普惠体 Medium"/>
                  <a:sym typeface="Arial"/>
                </a:rPr>
                <a:t>3</a:t>
              </a:r>
            </a:p>
          </p:txBody>
        </p:sp>
        <p:sp>
          <p:nvSpPr>
            <p:cNvPr id="22" name="图形"/>
            <p:cNvSpPr/>
            <p:nvPr>
              <p:custDataLst>
                <p:tags r:id="rId16"/>
              </p:custDataLst>
            </p:nvPr>
          </p:nvSpPr>
          <p:spPr>
            <a:xfrm>
              <a:off x="4089134" y="1536702"/>
              <a:ext cx="626146" cy="626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535"/>
                  </a:moveTo>
                  <a:cubicBezTo>
                    <a:pt x="21600" y="20228"/>
                    <a:pt x="20228" y="21600"/>
                    <a:pt x="18535" y="21600"/>
                  </a:cubicBezTo>
                  <a:lnTo>
                    <a:pt x="3065" y="21600"/>
                  </a:lnTo>
                  <a:cubicBezTo>
                    <a:pt x="1372" y="21600"/>
                    <a:pt x="0" y="20228"/>
                    <a:pt x="0" y="18535"/>
                  </a:cubicBezTo>
                  <a:lnTo>
                    <a:pt x="0" y="3065"/>
                  </a:lnTo>
                  <a:cubicBezTo>
                    <a:pt x="0" y="1372"/>
                    <a:pt x="1372" y="0"/>
                    <a:pt x="3065" y="0"/>
                  </a:cubicBezTo>
                  <a:lnTo>
                    <a:pt x="18535" y="0"/>
                  </a:lnTo>
                  <a:cubicBezTo>
                    <a:pt x="20228" y="0"/>
                    <a:pt x="21600" y="1372"/>
                    <a:pt x="21600" y="3065"/>
                  </a:cubicBezTo>
                  <a:cubicBezTo>
                    <a:pt x="21600" y="3065"/>
                    <a:pt x="21600" y="18535"/>
                    <a:pt x="21600" y="18535"/>
                  </a:cubicBezTo>
                  <a:close/>
                </a:path>
              </a:pathLst>
            </a:custGeom>
            <a:solidFill>
              <a:srgbClr val="B40005"/>
            </a:solidFill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lang="en-US" sz="6000" dirty="0">
                  <a:solidFill>
                    <a:schemeClr val="bg1"/>
                  </a:solidFill>
                  <a:latin typeface="汉仪雅酷黑-85J" panose="02010600030101010101" charset="-122"/>
                  <a:ea typeface="汉仪雅酷黑-85J" panose="02010600030101010101" charset="-122"/>
                  <a:cs typeface="阿里巴巴普惠体 Medium"/>
                  <a:sym typeface="Arial"/>
                </a:rPr>
                <a:t>1</a:t>
              </a:r>
            </a:p>
          </p:txBody>
        </p:sp>
        <p:sp>
          <p:nvSpPr>
            <p:cNvPr id="25" name="图形"/>
            <p:cNvSpPr/>
            <p:nvPr>
              <p:custDataLst>
                <p:tags r:id="rId17"/>
              </p:custDataLst>
            </p:nvPr>
          </p:nvSpPr>
          <p:spPr>
            <a:xfrm>
              <a:off x="6574667" y="4102101"/>
              <a:ext cx="626140" cy="626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535"/>
                  </a:moveTo>
                  <a:cubicBezTo>
                    <a:pt x="21600" y="20228"/>
                    <a:pt x="20228" y="21600"/>
                    <a:pt x="18535" y="21600"/>
                  </a:cubicBezTo>
                  <a:lnTo>
                    <a:pt x="3065" y="21600"/>
                  </a:lnTo>
                  <a:cubicBezTo>
                    <a:pt x="1372" y="21600"/>
                    <a:pt x="0" y="20228"/>
                    <a:pt x="0" y="18535"/>
                  </a:cubicBezTo>
                  <a:lnTo>
                    <a:pt x="0" y="3064"/>
                  </a:lnTo>
                  <a:cubicBezTo>
                    <a:pt x="0" y="1372"/>
                    <a:pt x="1372" y="0"/>
                    <a:pt x="3065" y="0"/>
                  </a:cubicBezTo>
                  <a:lnTo>
                    <a:pt x="18535" y="0"/>
                  </a:lnTo>
                  <a:cubicBezTo>
                    <a:pt x="20228" y="0"/>
                    <a:pt x="21600" y="1372"/>
                    <a:pt x="21600" y="3064"/>
                  </a:cubicBezTo>
                  <a:cubicBezTo>
                    <a:pt x="21600" y="3064"/>
                    <a:pt x="21600" y="18535"/>
                    <a:pt x="21600" y="18535"/>
                  </a:cubicBezTo>
                  <a:close/>
                </a:path>
              </a:pathLst>
            </a:custGeom>
            <a:solidFill>
              <a:srgbClr val="B40005"/>
            </a:solidFill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lang="en-US" sz="6000" dirty="0">
                  <a:solidFill>
                    <a:schemeClr val="bg1"/>
                  </a:solidFill>
                  <a:latin typeface="汉仪雅酷黑-85J" panose="02010600030101010101" charset="-122"/>
                  <a:ea typeface="汉仪雅酷黑-85J" panose="02010600030101010101" charset="-122"/>
                  <a:cs typeface="阿里巴巴普惠体 Medium"/>
                  <a:sym typeface="Arial"/>
                </a:rPr>
                <a:t>5</a:t>
              </a:r>
            </a:p>
          </p:txBody>
        </p:sp>
        <p:sp>
          <p:nvSpPr>
            <p:cNvPr id="28" name="图形"/>
            <p:cNvSpPr/>
            <p:nvPr>
              <p:custDataLst>
                <p:tags r:id="rId18"/>
              </p:custDataLst>
            </p:nvPr>
          </p:nvSpPr>
          <p:spPr>
            <a:xfrm>
              <a:off x="6574667" y="1536702"/>
              <a:ext cx="626140" cy="626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535"/>
                  </a:moveTo>
                  <a:cubicBezTo>
                    <a:pt x="21600" y="20228"/>
                    <a:pt x="20228" y="21600"/>
                    <a:pt x="18535" y="21600"/>
                  </a:cubicBezTo>
                  <a:lnTo>
                    <a:pt x="3065" y="21600"/>
                  </a:lnTo>
                  <a:cubicBezTo>
                    <a:pt x="1372" y="21600"/>
                    <a:pt x="0" y="20228"/>
                    <a:pt x="0" y="18535"/>
                  </a:cubicBezTo>
                  <a:lnTo>
                    <a:pt x="0" y="3065"/>
                  </a:lnTo>
                  <a:cubicBezTo>
                    <a:pt x="0" y="1372"/>
                    <a:pt x="1372" y="0"/>
                    <a:pt x="3065" y="0"/>
                  </a:cubicBezTo>
                  <a:lnTo>
                    <a:pt x="18535" y="0"/>
                  </a:lnTo>
                  <a:cubicBezTo>
                    <a:pt x="20228" y="0"/>
                    <a:pt x="21600" y="1372"/>
                    <a:pt x="21600" y="3065"/>
                  </a:cubicBezTo>
                  <a:cubicBezTo>
                    <a:pt x="21600" y="3065"/>
                    <a:pt x="21600" y="18535"/>
                    <a:pt x="21600" y="18535"/>
                  </a:cubicBezTo>
                  <a:close/>
                </a:path>
              </a:pathLst>
            </a:custGeom>
            <a:solidFill>
              <a:srgbClr val="B40005"/>
            </a:solidFill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lang="en-US" sz="6000" dirty="0">
                  <a:solidFill>
                    <a:schemeClr val="bg1"/>
                  </a:solidFill>
                  <a:latin typeface="汉仪雅酷黑-85J" panose="02010600030101010101" charset="-122"/>
                  <a:ea typeface="汉仪雅酷黑-85J" panose="02010600030101010101" charset="-122"/>
                  <a:cs typeface="阿里巴巴普惠体 Medium"/>
                  <a:sym typeface="Arial"/>
                </a:rPr>
                <a:t>2</a:t>
              </a:r>
            </a:p>
          </p:txBody>
        </p:sp>
        <p:sp>
          <p:nvSpPr>
            <p:cNvPr id="30" name="图形"/>
            <p:cNvSpPr/>
            <p:nvPr>
              <p:custDataLst>
                <p:tags r:id="rId19"/>
              </p:custDataLst>
            </p:nvPr>
          </p:nvSpPr>
          <p:spPr>
            <a:xfrm>
              <a:off x="2273669" y="3089277"/>
              <a:ext cx="231140" cy="3195955"/>
            </a:xfrm>
            <a:prstGeom prst="rect">
              <a:avLst/>
            </a:prstGeom>
            <a:solidFill>
              <a:srgbClr val="8A000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 sz="3200"/>
              </a:pPr>
              <a:endParaRPr sz="639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35" name="图形"/>
            <p:cNvSpPr/>
            <p:nvPr>
              <p:custDataLst>
                <p:tags r:id="rId20"/>
              </p:custDataLst>
            </p:nvPr>
          </p:nvSpPr>
          <p:spPr>
            <a:xfrm>
              <a:off x="4698291" y="4102101"/>
              <a:ext cx="626140" cy="626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535"/>
                  </a:moveTo>
                  <a:cubicBezTo>
                    <a:pt x="21600" y="20228"/>
                    <a:pt x="20228" y="21600"/>
                    <a:pt x="18535" y="21600"/>
                  </a:cubicBezTo>
                  <a:lnTo>
                    <a:pt x="3065" y="21600"/>
                  </a:lnTo>
                  <a:cubicBezTo>
                    <a:pt x="1372" y="21600"/>
                    <a:pt x="0" y="20228"/>
                    <a:pt x="0" y="18535"/>
                  </a:cubicBezTo>
                  <a:lnTo>
                    <a:pt x="0" y="3064"/>
                  </a:lnTo>
                  <a:cubicBezTo>
                    <a:pt x="0" y="1372"/>
                    <a:pt x="1372" y="0"/>
                    <a:pt x="3065" y="0"/>
                  </a:cubicBezTo>
                  <a:lnTo>
                    <a:pt x="18535" y="0"/>
                  </a:lnTo>
                  <a:cubicBezTo>
                    <a:pt x="20228" y="0"/>
                    <a:pt x="21600" y="1372"/>
                    <a:pt x="21600" y="3064"/>
                  </a:cubicBezTo>
                  <a:cubicBezTo>
                    <a:pt x="21600" y="3064"/>
                    <a:pt x="21600" y="18535"/>
                    <a:pt x="21600" y="18535"/>
                  </a:cubicBezTo>
                  <a:close/>
                </a:path>
              </a:pathLst>
            </a:custGeom>
            <a:solidFill>
              <a:srgbClr val="B40005"/>
            </a:solidFill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lang="en-US" sz="6000" dirty="0">
                  <a:solidFill>
                    <a:schemeClr val="bg1"/>
                  </a:solidFill>
                  <a:latin typeface="汉仪雅酷黑-85J" panose="02010600030101010101" charset="-122"/>
                  <a:ea typeface="汉仪雅酷黑-85J" panose="02010600030101010101" charset="-122"/>
                  <a:cs typeface="阿里巴巴普惠体 Medium"/>
                  <a:sym typeface="Arial"/>
                </a:rPr>
                <a:t>6</a:t>
              </a:r>
            </a:p>
          </p:txBody>
        </p:sp>
      </p:grpSp>
      <p:sp>
        <p:nvSpPr>
          <p:cNvPr id="18" name="图形"/>
          <p:cNvSpPr/>
          <p:nvPr/>
        </p:nvSpPr>
        <p:spPr>
          <a:xfrm>
            <a:off x="1696239" y="2857500"/>
            <a:ext cx="646331" cy="5382578"/>
          </a:xfrm>
          <a:prstGeom prst="rect">
            <a:avLst/>
          </a:prstGeom>
          <a:ln w="12700">
            <a:miter lim="400000"/>
          </a:ln>
        </p:spPr>
        <p:txBody>
          <a:bodyPr vert="eaVert" wrap="square"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200" spc="45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秀体简" panose="00020600040101010101" pitchFamily="18" charset="-122"/>
                <a:ea typeface="汉仪中秀体简" panose="00020600040101010101" pitchFamily="18" charset="-122"/>
                <a:cs typeface="阿里巴巴普惠体 Medium"/>
                <a:sym typeface="Arial"/>
              </a:rPr>
              <a:t>添加文本内容</a:t>
            </a:r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E361EBD7-176B-032A-1F5D-2BB67796FC7C}"/>
              </a:ext>
            </a:extLst>
          </p:cNvPr>
          <p:cNvSpPr txBox="1"/>
          <p:nvPr/>
        </p:nvSpPr>
        <p:spPr>
          <a:xfrm>
            <a:off x="1028700" y="904875"/>
            <a:ext cx="5644054" cy="101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B02025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03.</a:t>
            </a:r>
            <a:r>
              <a:rPr lang="zh-CN" altLang="en-US" sz="6000" dirty="0">
                <a:solidFill>
                  <a:srgbClr val="B02025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输入标题</a:t>
            </a:r>
          </a:p>
        </p:txBody>
      </p:sp>
      <p:sp>
        <p:nvSpPr>
          <p:cNvPr id="21" name="AutoShape 20">
            <a:extLst>
              <a:ext uri="{FF2B5EF4-FFF2-40B4-BE49-F238E27FC236}">
                <a16:creationId xmlns:a16="http://schemas.microsoft.com/office/drawing/2014/main" id="{5DB5C575-F18E-FCAA-AF71-C129B5AD1966}"/>
              </a:ext>
            </a:extLst>
          </p:cNvPr>
          <p:cNvSpPr/>
          <p:nvPr/>
        </p:nvSpPr>
        <p:spPr>
          <a:xfrm>
            <a:off x="6053557" y="1409700"/>
            <a:ext cx="8043093" cy="0"/>
          </a:xfrm>
          <a:prstGeom prst="line">
            <a:avLst/>
          </a:prstGeom>
          <a:ln w="38100" cap="flat">
            <a:solidFill>
              <a:srgbClr val="B02025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056FC61F-3C33-53FD-062F-09227D9AD212}"/>
              </a:ext>
            </a:extLst>
          </p:cNvPr>
          <p:cNvSpPr/>
          <p:nvPr/>
        </p:nvSpPr>
        <p:spPr>
          <a:xfrm>
            <a:off x="14706600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grpSp>
        <p:nvGrpSpPr>
          <p:cNvPr id="24" name="Group 7">
            <a:extLst>
              <a:ext uri="{FF2B5EF4-FFF2-40B4-BE49-F238E27FC236}">
                <a16:creationId xmlns:a16="http://schemas.microsoft.com/office/drawing/2014/main" id="{A65F8DC0-782F-9C69-7B2C-CD9D250FF555}"/>
              </a:ext>
            </a:extLst>
          </p:cNvPr>
          <p:cNvGrpSpPr/>
          <p:nvPr/>
        </p:nvGrpSpPr>
        <p:grpSpPr>
          <a:xfrm rot="-10800000">
            <a:off x="0" y="10003155"/>
            <a:ext cx="18397855" cy="313690"/>
            <a:chOff x="0" y="0"/>
            <a:chExt cx="4845557" cy="377001"/>
          </a:xfrm>
        </p:grpSpPr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83779967-155D-A1B5-3160-6A42B7FB2D8E}"/>
                </a:ext>
              </a:extLst>
            </p:cNvPr>
            <p:cNvSpPr/>
            <p:nvPr/>
          </p:nvSpPr>
          <p:spPr>
            <a:xfrm>
              <a:off x="0" y="0"/>
              <a:ext cx="4845557" cy="377001"/>
            </a:xfrm>
            <a:custGeom>
              <a:avLst/>
              <a:gdLst/>
              <a:ahLst/>
              <a:cxnLst/>
              <a:rect l="l" t="t" r="r" b="b"/>
              <a:pathLst>
                <a:path w="4845557" h="377001">
                  <a:moveTo>
                    <a:pt x="0" y="0"/>
                  </a:moveTo>
                  <a:lnTo>
                    <a:pt x="4845557" y="0"/>
                  </a:lnTo>
                  <a:lnTo>
                    <a:pt x="4845557" y="377001"/>
                  </a:lnTo>
                  <a:lnTo>
                    <a:pt x="0" y="37700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202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C591EA6B-E0B6-3B8E-3481-21D936124FA8}"/>
                </a:ext>
              </a:extLst>
            </p:cNvPr>
            <p:cNvSpPr txBox="1"/>
            <p:nvPr/>
          </p:nvSpPr>
          <p:spPr>
            <a:xfrm>
              <a:off x="0" y="-38100"/>
              <a:ext cx="4845557" cy="415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图形"/>
          <p:cNvGrpSpPr/>
          <p:nvPr/>
        </p:nvGrpSpPr>
        <p:grpSpPr>
          <a:xfrm>
            <a:off x="1524000" y="2933700"/>
            <a:ext cx="15121890" cy="5566410"/>
            <a:chOff x="1623" y="3064"/>
            <a:chExt cx="15876" cy="5844"/>
          </a:xfrm>
        </p:grpSpPr>
        <p:cxnSp>
          <p:nvCxnSpPr>
            <p:cNvPr id="14" name="图形"/>
            <p:cNvCxnSpPr/>
            <p:nvPr>
              <p:custDataLst>
                <p:tags r:id="rId2"/>
              </p:custDataLst>
            </p:nvPr>
          </p:nvCxnSpPr>
          <p:spPr>
            <a:xfrm>
              <a:off x="1623" y="5939"/>
              <a:ext cx="8912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图形"/>
            <p:cNvCxnSpPr/>
            <p:nvPr>
              <p:custDataLst>
                <p:tags r:id="rId3"/>
              </p:custDataLst>
            </p:nvPr>
          </p:nvCxnSpPr>
          <p:spPr>
            <a:xfrm flipV="1">
              <a:off x="6079" y="3163"/>
              <a:ext cx="0" cy="555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图形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80" r="25053" b="43950"/>
            <a:stretch/>
          </p:blipFill>
          <p:spPr>
            <a:xfrm>
              <a:off x="11854" y="3166"/>
              <a:ext cx="5645" cy="2788"/>
            </a:xfrm>
            <a:prstGeom prst="roundRect">
              <a:avLst/>
            </a:prstGeom>
          </p:spPr>
        </p:pic>
        <p:pic>
          <p:nvPicPr>
            <p:cNvPr id="7" name="图形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4" t="61111" r="-1754" b="166"/>
            <a:stretch/>
          </p:blipFill>
          <p:spPr>
            <a:xfrm>
              <a:off x="11854" y="6120"/>
              <a:ext cx="5645" cy="2788"/>
            </a:xfrm>
            <a:prstGeom prst="roundRect">
              <a:avLst/>
            </a:prstGeom>
          </p:spPr>
        </p:pic>
        <p:sp>
          <p:nvSpPr>
            <p:cNvPr id="8" name="图形"/>
            <p:cNvSpPr/>
            <p:nvPr/>
          </p:nvSpPr>
          <p:spPr>
            <a:xfrm>
              <a:off x="1623" y="3173"/>
              <a:ext cx="362" cy="362"/>
            </a:xfrm>
            <a:prstGeom prst="ellipse">
              <a:avLst/>
            </a:prstGeom>
            <a:solidFill>
              <a:srgbClr val="8A000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31" name="图形"/>
            <p:cNvSpPr/>
            <p:nvPr>
              <p:custDataLst>
                <p:tags r:id="rId5"/>
              </p:custDataLst>
            </p:nvPr>
          </p:nvSpPr>
          <p:spPr>
            <a:xfrm>
              <a:off x="6433" y="3173"/>
              <a:ext cx="362" cy="362"/>
            </a:xfrm>
            <a:prstGeom prst="ellipse">
              <a:avLst/>
            </a:prstGeom>
            <a:solidFill>
              <a:srgbClr val="B4000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32" name="图形"/>
            <p:cNvSpPr/>
            <p:nvPr>
              <p:custDataLst>
                <p:tags r:id="rId6"/>
              </p:custDataLst>
            </p:nvPr>
          </p:nvSpPr>
          <p:spPr>
            <a:xfrm>
              <a:off x="1630" y="6436"/>
              <a:ext cx="362" cy="362"/>
            </a:xfrm>
            <a:prstGeom prst="ellipse">
              <a:avLst/>
            </a:prstGeom>
            <a:solidFill>
              <a:srgbClr val="B4000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33" name="图形"/>
            <p:cNvSpPr/>
            <p:nvPr>
              <p:custDataLst>
                <p:tags r:id="rId7"/>
              </p:custDataLst>
            </p:nvPr>
          </p:nvSpPr>
          <p:spPr>
            <a:xfrm>
              <a:off x="6433" y="6436"/>
              <a:ext cx="362" cy="362"/>
            </a:xfrm>
            <a:prstGeom prst="ellipse">
              <a:avLst/>
            </a:prstGeom>
            <a:solidFill>
              <a:srgbClr val="8A000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41" name="图形"/>
            <p:cNvSpPr txBox="1"/>
            <p:nvPr>
              <p:custDataLst>
                <p:tags r:id="rId8"/>
              </p:custDataLst>
            </p:nvPr>
          </p:nvSpPr>
          <p:spPr>
            <a:xfrm>
              <a:off x="2124" y="3064"/>
              <a:ext cx="3109" cy="5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秀体简" panose="00020600040101010101" pitchFamily="18" charset="-122"/>
                  <a:ea typeface="汉仪中秀体简" panose="00020600040101010101" pitchFamily="18" charset="-122"/>
                  <a:cs typeface="阿里巴巴普惠体 Medium"/>
                  <a:sym typeface="Arial"/>
                </a:rPr>
                <a:t>添加标题文本</a:t>
              </a:r>
            </a:p>
          </p:txBody>
        </p:sp>
        <p:sp>
          <p:nvSpPr>
            <p:cNvPr id="42" name="图形"/>
            <p:cNvSpPr txBox="1"/>
            <p:nvPr>
              <p:custDataLst>
                <p:tags r:id="rId9"/>
              </p:custDataLst>
            </p:nvPr>
          </p:nvSpPr>
          <p:spPr>
            <a:xfrm>
              <a:off x="1630" y="3706"/>
              <a:ext cx="4201" cy="1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单击此处输入您的文本内容，可更改文字的颜色或者大小等属性。单击此处输入您的文本内容。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/>
              </a:endParaRPr>
            </a:p>
          </p:txBody>
        </p:sp>
        <p:sp>
          <p:nvSpPr>
            <p:cNvPr id="34" name="图形"/>
            <p:cNvSpPr txBox="1"/>
            <p:nvPr>
              <p:custDataLst>
                <p:tags r:id="rId10"/>
              </p:custDataLst>
            </p:nvPr>
          </p:nvSpPr>
          <p:spPr>
            <a:xfrm>
              <a:off x="6927" y="3064"/>
              <a:ext cx="3109" cy="5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秀体简" panose="00020600040101010101" pitchFamily="18" charset="-122"/>
                  <a:ea typeface="汉仪中秀体简" panose="00020600040101010101" pitchFamily="18" charset="-122"/>
                  <a:cs typeface="阿里巴巴普惠体 Medium"/>
                  <a:sym typeface="Arial"/>
                </a:rPr>
                <a:t>添加标题文本</a:t>
              </a:r>
            </a:p>
          </p:txBody>
        </p:sp>
        <p:sp>
          <p:nvSpPr>
            <p:cNvPr id="35" name="图形"/>
            <p:cNvSpPr txBox="1"/>
            <p:nvPr>
              <p:custDataLst>
                <p:tags r:id="rId11"/>
              </p:custDataLst>
            </p:nvPr>
          </p:nvSpPr>
          <p:spPr>
            <a:xfrm>
              <a:off x="6433" y="3706"/>
              <a:ext cx="4201" cy="1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单击此处输入您的文本内容，可更改文字的颜色或者大小等属性。单击此处输入您的文本内容。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/>
              </a:endParaRPr>
            </a:p>
          </p:txBody>
        </p:sp>
        <p:sp>
          <p:nvSpPr>
            <p:cNvPr id="36" name="图形"/>
            <p:cNvSpPr txBox="1"/>
            <p:nvPr>
              <p:custDataLst>
                <p:tags r:id="rId12"/>
              </p:custDataLst>
            </p:nvPr>
          </p:nvSpPr>
          <p:spPr>
            <a:xfrm>
              <a:off x="6927" y="6308"/>
              <a:ext cx="3109" cy="5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秀体简" panose="00020600040101010101" pitchFamily="18" charset="-122"/>
                  <a:ea typeface="汉仪中秀体简" panose="00020600040101010101" pitchFamily="18" charset="-122"/>
                  <a:cs typeface="阿里巴巴普惠体 Medium"/>
                  <a:sym typeface="Arial"/>
                </a:rPr>
                <a:t>添加标题文本</a:t>
              </a:r>
            </a:p>
          </p:txBody>
        </p:sp>
        <p:sp>
          <p:nvSpPr>
            <p:cNvPr id="37" name="图形"/>
            <p:cNvSpPr txBox="1"/>
            <p:nvPr>
              <p:custDataLst>
                <p:tags r:id="rId13"/>
              </p:custDataLst>
            </p:nvPr>
          </p:nvSpPr>
          <p:spPr>
            <a:xfrm>
              <a:off x="6433" y="6950"/>
              <a:ext cx="4201" cy="1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单击此处输入您的文本内容，可更改文字的颜色或者大小等属性。单击此处输入您的文本内容。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/>
              </a:endParaRPr>
            </a:p>
          </p:txBody>
        </p:sp>
        <p:sp>
          <p:nvSpPr>
            <p:cNvPr id="38" name="图形"/>
            <p:cNvSpPr txBox="1"/>
            <p:nvPr>
              <p:custDataLst>
                <p:tags r:id="rId14"/>
              </p:custDataLst>
            </p:nvPr>
          </p:nvSpPr>
          <p:spPr>
            <a:xfrm>
              <a:off x="2124" y="6308"/>
              <a:ext cx="3109" cy="5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秀体简" panose="00020600040101010101" pitchFamily="18" charset="-122"/>
                  <a:ea typeface="汉仪中秀体简" panose="00020600040101010101" pitchFamily="18" charset="-122"/>
                  <a:cs typeface="阿里巴巴普惠体 Medium"/>
                  <a:sym typeface="Arial"/>
                </a:rPr>
                <a:t>添加标题文本</a:t>
              </a:r>
            </a:p>
          </p:txBody>
        </p:sp>
        <p:sp>
          <p:nvSpPr>
            <p:cNvPr id="39" name="图形"/>
            <p:cNvSpPr txBox="1"/>
            <p:nvPr>
              <p:custDataLst>
                <p:tags r:id="rId15"/>
              </p:custDataLst>
            </p:nvPr>
          </p:nvSpPr>
          <p:spPr>
            <a:xfrm>
              <a:off x="1630" y="6950"/>
              <a:ext cx="4201" cy="1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单击此处输入您的文本内容，可更改文字的颜色或者大小等属性。单击此处输入您的文本内容。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/>
              </a:endParaRPr>
            </a:p>
          </p:txBody>
        </p:sp>
      </p:grpSp>
      <p:sp>
        <p:nvSpPr>
          <p:cNvPr id="5" name="TextBox 32">
            <a:extLst>
              <a:ext uri="{FF2B5EF4-FFF2-40B4-BE49-F238E27FC236}">
                <a16:creationId xmlns:a16="http://schemas.microsoft.com/office/drawing/2014/main" id="{99B20CC7-7711-3D3F-DE3F-46143065D625}"/>
              </a:ext>
            </a:extLst>
          </p:cNvPr>
          <p:cNvSpPr txBox="1"/>
          <p:nvPr/>
        </p:nvSpPr>
        <p:spPr>
          <a:xfrm>
            <a:off x="1028700" y="904875"/>
            <a:ext cx="5644054" cy="101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B02025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03.</a:t>
            </a:r>
            <a:r>
              <a:rPr lang="zh-CN" altLang="en-US" sz="6000" dirty="0">
                <a:solidFill>
                  <a:srgbClr val="B02025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输入标题</a:t>
            </a:r>
          </a:p>
        </p:txBody>
      </p:sp>
      <p:sp>
        <p:nvSpPr>
          <p:cNvPr id="9" name="AutoShape 20">
            <a:extLst>
              <a:ext uri="{FF2B5EF4-FFF2-40B4-BE49-F238E27FC236}">
                <a16:creationId xmlns:a16="http://schemas.microsoft.com/office/drawing/2014/main" id="{89FD3329-E89F-5909-3FA4-8671AB52EA1C}"/>
              </a:ext>
            </a:extLst>
          </p:cNvPr>
          <p:cNvSpPr/>
          <p:nvPr/>
        </p:nvSpPr>
        <p:spPr>
          <a:xfrm>
            <a:off x="6053557" y="1409700"/>
            <a:ext cx="8043093" cy="0"/>
          </a:xfrm>
          <a:prstGeom prst="line">
            <a:avLst/>
          </a:prstGeom>
          <a:ln w="38100" cap="flat">
            <a:solidFill>
              <a:srgbClr val="B02025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8BD4404-9427-A8B2-099B-61F89125EDB1}"/>
              </a:ext>
            </a:extLst>
          </p:cNvPr>
          <p:cNvSpPr/>
          <p:nvPr/>
        </p:nvSpPr>
        <p:spPr>
          <a:xfrm>
            <a:off x="14706600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grpSp>
        <p:nvGrpSpPr>
          <p:cNvPr id="11" name="Group 7">
            <a:extLst>
              <a:ext uri="{FF2B5EF4-FFF2-40B4-BE49-F238E27FC236}">
                <a16:creationId xmlns:a16="http://schemas.microsoft.com/office/drawing/2014/main" id="{9BB51B47-97B6-300A-5605-93E67EC6B828}"/>
              </a:ext>
            </a:extLst>
          </p:cNvPr>
          <p:cNvGrpSpPr/>
          <p:nvPr/>
        </p:nvGrpSpPr>
        <p:grpSpPr>
          <a:xfrm rot="-10800000">
            <a:off x="0" y="10003155"/>
            <a:ext cx="18397855" cy="313690"/>
            <a:chOff x="0" y="0"/>
            <a:chExt cx="4845557" cy="377001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031952D6-CA54-7210-2845-FDA4FB29BA09}"/>
                </a:ext>
              </a:extLst>
            </p:cNvPr>
            <p:cNvSpPr/>
            <p:nvPr/>
          </p:nvSpPr>
          <p:spPr>
            <a:xfrm>
              <a:off x="0" y="0"/>
              <a:ext cx="4845557" cy="377001"/>
            </a:xfrm>
            <a:custGeom>
              <a:avLst/>
              <a:gdLst/>
              <a:ahLst/>
              <a:cxnLst/>
              <a:rect l="l" t="t" r="r" b="b"/>
              <a:pathLst>
                <a:path w="4845557" h="377001">
                  <a:moveTo>
                    <a:pt x="0" y="0"/>
                  </a:moveTo>
                  <a:lnTo>
                    <a:pt x="4845557" y="0"/>
                  </a:lnTo>
                  <a:lnTo>
                    <a:pt x="4845557" y="377001"/>
                  </a:lnTo>
                  <a:lnTo>
                    <a:pt x="0" y="37700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202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97922CA4-FB48-AAB0-B6F0-C70EA475AF98}"/>
                </a:ext>
              </a:extLst>
            </p:cNvPr>
            <p:cNvSpPr txBox="1"/>
            <p:nvPr/>
          </p:nvSpPr>
          <p:spPr>
            <a:xfrm>
              <a:off x="0" y="-38100"/>
              <a:ext cx="4845557" cy="415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图形"/>
          <p:cNvGrpSpPr/>
          <p:nvPr/>
        </p:nvGrpSpPr>
        <p:grpSpPr>
          <a:xfrm>
            <a:off x="2257428" y="2387918"/>
            <a:ext cx="14291311" cy="7216140"/>
            <a:chOff x="2370" y="2507"/>
            <a:chExt cx="15004" cy="7576"/>
          </a:xfrm>
        </p:grpSpPr>
        <p:grpSp>
          <p:nvGrpSpPr>
            <p:cNvPr id="28" name="组合 27"/>
            <p:cNvGrpSpPr/>
            <p:nvPr/>
          </p:nvGrpSpPr>
          <p:grpSpPr>
            <a:xfrm>
              <a:off x="2370" y="3026"/>
              <a:ext cx="6286" cy="7057"/>
              <a:chOff x="2370" y="3522"/>
              <a:chExt cx="6286" cy="7057"/>
            </a:xfrm>
          </p:grpSpPr>
          <p:pic>
            <p:nvPicPr>
              <p:cNvPr id="6" name="图形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36" t="20567" r="-10534" b="-463"/>
              <a:stretch/>
            </p:blipFill>
            <p:spPr>
              <a:xfrm>
                <a:off x="2370" y="3522"/>
                <a:ext cx="5788" cy="5790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il" t="it" r="ir" b="ib"/>
                <a:pathLst>
                  <a:path w="6116" h="5557">
                    <a:moveTo>
                      <a:pt x="3058" y="0"/>
                    </a:moveTo>
                    <a:cubicBezTo>
                      <a:pt x="4747" y="0"/>
                      <a:pt x="6116" y="1318"/>
                      <a:pt x="6116" y="2943"/>
                    </a:cubicBezTo>
                    <a:cubicBezTo>
                      <a:pt x="6116" y="4060"/>
                      <a:pt x="5468" y="5032"/>
                      <a:pt x="4515" y="5530"/>
                    </a:cubicBezTo>
                    <a:lnTo>
                      <a:pt x="4462" y="5557"/>
                    </a:lnTo>
                    <a:lnTo>
                      <a:pt x="1653" y="5557"/>
                    </a:lnTo>
                    <a:lnTo>
                      <a:pt x="1600" y="5530"/>
                    </a:lnTo>
                    <a:cubicBezTo>
                      <a:pt x="647" y="5032"/>
                      <a:pt x="0" y="4060"/>
                      <a:pt x="0" y="2943"/>
                    </a:cubicBezTo>
                    <a:cubicBezTo>
                      <a:pt x="0" y="1318"/>
                      <a:pt x="1369" y="0"/>
                      <a:pt x="3058" y="0"/>
                    </a:cubicBezTo>
                    <a:close/>
                  </a:path>
                </a:pathLst>
              </a:custGeom>
            </p:spPr>
          </p:pic>
          <p:sp>
            <p:nvSpPr>
              <p:cNvPr id="10" name="图形"/>
              <p:cNvSpPr/>
              <p:nvPr>
                <p:custDataLst>
                  <p:tags r:id="rId19"/>
                </p:custDataLst>
              </p:nvPr>
            </p:nvSpPr>
            <p:spPr>
              <a:xfrm rot="2475510">
                <a:off x="6077" y="3779"/>
                <a:ext cx="2579" cy="6800"/>
              </a:xfrm>
              <a:custGeom>
                <a:avLst/>
                <a:gdLst>
                  <a:gd name="connsiteX0" fmla="*/ 414046 w 1656184"/>
                  <a:gd name="connsiteY0" fmla="*/ 4358333 h 4365104"/>
                  <a:gd name="connsiteX1" fmla="*/ 419987 w 1656184"/>
                  <a:gd name="connsiteY1" fmla="*/ 4365104 h 4365104"/>
                  <a:gd name="connsiteX2" fmla="*/ 414046 w 1656184"/>
                  <a:gd name="connsiteY2" fmla="*/ 4365104 h 4365104"/>
                  <a:gd name="connsiteX3" fmla="*/ 828092 w 1656184"/>
                  <a:gd name="connsiteY3" fmla="*/ 0 h 4365104"/>
                  <a:gd name="connsiteX4" fmla="*/ 1656184 w 1656184"/>
                  <a:gd name="connsiteY4" fmla="*/ 828092 h 4365104"/>
                  <a:gd name="connsiteX5" fmla="*/ 1242138 w 1656184"/>
                  <a:gd name="connsiteY5" fmla="*/ 828092 h 4365104"/>
                  <a:gd name="connsiteX6" fmla="*/ 1242138 w 1656184"/>
                  <a:gd name="connsiteY6" fmla="*/ 3609630 h 4365104"/>
                  <a:gd name="connsiteX7" fmla="*/ 414046 w 1656184"/>
                  <a:gd name="connsiteY7" fmla="*/ 4336065 h 4365104"/>
                  <a:gd name="connsiteX8" fmla="*/ 414046 w 1656184"/>
                  <a:gd name="connsiteY8" fmla="*/ 828092 h 4365104"/>
                  <a:gd name="connsiteX9" fmla="*/ 0 w 1656184"/>
                  <a:gd name="connsiteY9" fmla="*/ 828092 h 4365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56184" h="4365104">
                    <a:moveTo>
                      <a:pt x="414046" y="4358333"/>
                    </a:moveTo>
                    <a:lnTo>
                      <a:pt x="419987" y="4365104"/>
                    </a:lnTo>
                    <a:lnTo>
                      <a:pt x="414046" y="4365104"/>
                    </a:lnTo>
                    <a:close/>
                    <a:moveTo>
                      <a:pt x="828092" y="0"/>
                    </a:moveTo>
                    <a:lnTo>
                      <a:pt x="1656184" y="828092"/>
                    </a:lnTo>
                    <a:lnTo>
                      <a:pt x="1242138" y="828092"/>
                    </a:lnTo>
                    <a:lnTo>
                      <a:pt x="1242138" y="3609630"/>
                    </a:lnTo>
                    <a:lnTo>
                      <a:pt x="414046" y="4336065"/>
                    </a:lnTo>
                    <a:lnTo>
                      <a:pt x="414046" y="828092"/>
                    </a:lnTo>
                    <a:lnTo>
                      <a:pt x="0" y="828092"/>
                    </a:lnTo>
                    <a:close/>
                  </a:path>
                </a:pathLst>
              </a:custGeom>
              <a:solidFill>
                <a:srgbClr val="8A00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700">
                  <a:solidFill>
                    <a:schemeClr val="accent4">
                      <a:lumMod val="25000"/>
                    </a:schemeClr>
                  </a:solidFill>
                  <a:latin typeface="Arial"/>
                  <a:ea typeface="阿里巴巴普惠体 Medium"/>
                  <a:cs typeface="阿里巴巴普惠体 Medium"/>
                  <a:sym typeface="Arial"/>
                </a:endParaRPr>
              </a:p>
            </p:txBody>
          </p:sp>
          <p:sp>
            <p:nvSpPr>
              <p:cNvPr id="12" name="图形"/>
              <p:cNvSpPr/>
              <p:nvPr>
                <p:custDataLst>
                  <p:tags r:id="rId20"/>
                </p:custDataLst>
              </p:nvPr>
            </p:nvSpPr>
            <p:spPr>
              <a:xfrm rot="2475510">
                <a:off x="5154" y="4244"/>
                <a:ext cx="2365" cy="6233"/>
              </a:xfrm>
              <a:custGeom>
                <a:avLst/>
                <a:gdLst>
                  <a:gd name="connsiteX0" fmla="*/ 414046 w 1656184"/>
                  <a:gd name="connsiteY0" fmla="*/ 4358333 h 4365104"/>
                  <a:gd name="connsiteX1" fmla="*/ 419987 w 1656184"/>
                  <a:gd name="connsiteY1" fmla="*/ 4365104 h 4365104"/>
                  <a:gd name="connsiteX2" fmla="*/ 414046 w 1656184"/>
                  <a:gd name="connsiteY2" fmla="*/ 4365104 h 4365104"/>
                  <a:gd name="connsiteX3" fmla="*/ 828092 w 1656184"/>
                  <a:gd name="connsiteY3" fmla="*/ 0 h 4365104"/>
                  <a:gd name="connsiteX4" fmla="*/ 1656184 w 1656184"/>
                  <a:gd name="connsiteY4" fmla="*/ 828092 h 4365104"/>
                  <a:gd name="connsiteX5" fmla="*/ 1242138 w 1656184"/>
                  <a:gd name="connsiteY5" fmla="*/ 828092 h 4365104"/>
                  <a:gd name="connsiteX6" fmla="*/ 1242138 w 1656184"/>
                  <a:gd name="connsiteY6" fmla="*/ 3609630 h 4365104"/>
                  <a:gd name="connsiteX7" fmla="*/ 414046 w 1656184"/>
                  <a:gd name="connsiteY7" fmla="*/ 4336065 h 4365104"/>
                  <a:gd name="connsiteX8" fmla="*/ 414046 w 1656184"/>
                  <a:gd name="connsiteY8" fmla="*/ 828092 h 4365104"/>
                  <a:gd name="connsiteX9" fmla="*/ 0 w 1656184"/>
                  <a:gd name="connsiteY9" fmla="*/ 828092 h 4365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56184" h="4365104">
                    <a:moveTo>
                      <a:pt x="414046" y="4358333"/>
                    </a:moveTo>
                    <a:lnTo>
                      <a:pt x="419987" y="4365104"/>
                    </a:lnTo>
                    <a:lnTo>
                      <a:pt x="414046" y="4365104"/>
                    </a:lnTo>
                    <a:close/>
                    <a:moveTo>
                      <a:pt x="828092" y="0"/>
                    </a:moveTo>
                    <a:lnTo>
                      <a:pt x="1656184" y="828092"/>
                    </a:lnTo>
                    <a:lnTo>
                      <a:pt x="1242138" y="828092"/>
                    </a:lnTo>
                    <a:lnTo>
                      <a:pt x="1242138" y="3609630"/>
                    </a:lnTo>
                    <a:lnTo>
                      <a:pt x="414046" y="4336065"/>
                    </a:lnTo>
                    <a:lnTo>
                      <a:pt x="414046" y="828092"/>
                    </a:lnTo>
                    <a:lnTo>
                      <a:pt x="0" y="828092"/>
                    </a:lnTo>
                    <a:close/>
                  </a:path>
                </a:pathLst>
              </a:custGeom>
              <a:solidFill>
                <a:srgbClr val="B40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700">
                  <a:solidFill>
                    <a:schemeClr val="accent4">
                      <a:lumMod val="25000"/>
                    </a:schemeClr>
                  </a:solidFill>
                  <a:latin typeface="Arial"/>
                  <a:ea typeface="阿里巴巴普惠体 Medium"/>
                  <a:cs typeface="阿里巴巴普惠体 Medium"/>
                  <a:sym typeface="Arial"/>
                </a:endParaRPr>
              </a:p>
            </p:txBody>
          </p:sp>
          <p:sp>
            <p:nvSpPr>
              <p:cNvPr id="14" name="图形"/>
              <p:cNvSpPr/>
              <p:nvPr>
                <p:custDataLst>
                  <p:tags r:id="rId21"/>
                </p:custDataLst>
              </p:nvPr>
            </p:nvSpPr>
            <p:spPr>
              <a:xfrm>
                <a:off x="6001" y="7646"/>
                <a:ext cx="1726" cy="1726"/>
              </a:xfrm>
              <a:prstGeom prst="ellipse">
                <a:avLst/>
              </a:prstGeom>
              <a:solidFill>
                <a:srgbClr val="B40005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3000" dirty="0">
                    <a:solidFill>
                      <a:schemeClr val="bg1"/>
                    </a:solidFill>
                    <a:latin typeface="汉仪润圆-45简" panose="00020600040101010101" charset="-122"/>
                    <a:ea typeface="汉仪润圆-45简" panose="00020600040101010101" charset="-122"/>
                    <a:cs typeface="阿里巴巴普惠体 Medium"/>
                    <a:sym typeface="Arial"/>
                  </a:rPr>
                  <a:t>关键词</a:t>
                </a: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11042" y="2507"/>
              <a:ext cx="6332" cy="6762"/>
              <a:chOff x="11186" y="2551"/>
              <a:chExt cx="6332" cy="6762"/>
            </a:xfrm>
          </p:grpSpPr>
          <p:grpSp>
            <p:nvGrpSpPr>
              <p:cNvPr id="41997" name="组合 16"/>
              <p:cNvGrpSpPr/>
              <p:nvPr/>
            </p:nvGrpSpPr>
            <p:grpSpPr bwMode="auto">
              <a:xfrm>
                <a:off x="11186" y="2823"/>
                <a:ext cx="1026" cy="1024"/>
                <a:chOff x="7613121" y="1583070"/>
                <a:chExt cx="864096" cy="864096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8" name="图形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7613121" y="1583070"/>
                  <a:ext cx="864096" cy="864096"/>
                </a:xfrm>
                <a:prstGeom prst="ellipse">
                  <a:avLst/>
                </a:prstGeom>
                <a:solidFill>
                  <a:srgbClr val="8A000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700">
                    <a:solidFill>
                      <a:schemeClr val="accent4">
                        <a:lumMod val="25000"/>
                      </a:schemeClr>
                    </a:solidFill>
                    <a:latin typeface="Arial"/>
                    <a:ea typeface="阿里巴巴普惠体 Medium"/>
                    <a:cs typeface="阿里巴巴普惠体 Medium"/>
                    <a:sym typeface="Arial"/>
                  </a:endParaRPr>
                </a:p>
              </p:txBody>
            </p:sp>
            <p:pic>
              <p:nvPicPr>
                <p:cNvPr id="41999" name="图形"/>
                <p:cNvPicPr>
                  <a:picLocks noChangeAspect="1" noChangeArrowheads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2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79190" y="1749139"/>
                  <a:ext cx="531958" cy="5319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2001" name="组合 20"/>
              <p:cNvGrpSpPr/>
              <p:nvPr/>
            </p:nvGrpSpPr>
            <p:grpSpPr bwMode="auto">
              <a:xfrm>
                <a:off x="11186" y="4575"/>
                <a:ext cx="1024" cy="1023"/>
                <a:chOff x="7630288" y="2761796"/>
                <a:chExt cx="864096" cy="864096"/>
              </a:xfrm>
            </p:grpSpPr>
            <p:sp>
              <p:nvSpPr>
                <p:cNvPr id="22" name="图形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7630288" y="2761796"/>
                  <a:ext cx="864096" cy="864096"/>
                </a:xfrm>
                <a:prstGeom prst="ellipse">
                  <a:avLst/>
                </a:prstGeom>
                <a:solidFill>
                  <a:srgbClr val="B400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700">
                    <a:solidFill>
                      <a:schemeClr val="accent4">
                        <a:lumMod val="25000"/>
                      </a:schemeClr>
                    </a:solidFill>
                    <a:latin typeface="Arial"/>
                    <a:ea typeface="阿里巴巴普惠体 Medium"/>
                    <a:cs typeface="阿里巴巴普惠体 Medium"/>
                    <a:sym typeface="Arial"/>
                  </a:endParaRPr>
                </a:p>
              </p:txBody>
            </p:sp>
            <p:pic>
              <p:nvPicPr>
                <p:cNvPr id="42003" name="图形"/>
                <p:cNvPicPr>
                  <a:picLocks noChangeAspect="1" noChangeArrowheads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2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79189" y="2910697"/>
                  <a:ext cx="566294" cy="566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2005" name="组合 24"/>
              <p:cNvGrpSpPr/>
              <p:nvPr/>
            </p:nvGrpSpPr>
            <p:grpSpPr bwMode="auto">
              <a:xfrm>
                <a:off x="11186" y="6326"/>
                <a:ext cx="1024" cy="1023"/>
                <a:chOff x="7630625" y="3940521"/>
                <a:chExt cx="864096" cy="864096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图形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7630625" y="3940521"/>
                  <a:ext cx="864096" cy="864096"/>
                </a:xfrm>
                <a:prstGeom prst="ellipse">
                  <a:avLst/>
                </a:prstGeom>
                <a:solidFill>
                  <a:srgbClr val="8A000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700">
                    <a:solidFill>
                      <a:schemeClr val="accent4">
                        <a:lumMod val="25000"/>
                      </a:schemeClr>
                    </a:solidFill>
                    <a:latin typeface="Arial"/>
                    <a:ea typeface="阿里巴巴普惠体 Medium"/>
                    <a:cs typeface="阿里巴巴普惠体 Medium"/>
                    <a:sym typeface="Arial"/>
                  </a:endParaRPr>
                </a:p>
              </p:txBody>
            </p:sp>
            <p:pic>
              <p:nvPicPr>
                <p:cNvPr id="42007" name="图形"/>
                <p:cNvPicPr>
                  <a:picLocks noChangeAspect="1" noChangeArrowheads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2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32" y="4107267"/>
                  <a:ext cx="530607" cy="5306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2009" name="组合 28"/>
              <p:cNvGrpSpPr/>
              <p:nvPr/>
            </p:nvGrpSpPr>
            <p:grpSpPr bwMode="auto">
              <a:xfrm>
                <a:off x="11186" y="8077"/>
                <a:ext cx="1024" cy="1023"/>
                <a:chOff x="7630288" y="5119248"/>
                <a:chExt cx="864096" cy="864096"/>
              </a:xfrm>
            </p:grpSpPr>
            <p:sp>
              <p:nvSpPr>
                <p:cNvPr id="30" name="图形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7630288" y="5119248"/>
                  <a:ext cx="864096" cy="864096"/>
                </a:xfrm>
                <a:prstGeom prst="ellipse">
                  <a:avLst/>
                </a:prstGeom>
                <a:solidFill>
                  <a:srgbClr val="B400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700">
                    <a:solidFill>
                      <a:schemeClr val="accent4">
                        <a:lumMod val="25000"/>
                      </a:schemeClr>
                    </a:solidFill>
                    <a:latin typeface="Arial"/>
                    <a:ea typeface="阿里巴巴普惠体 Medium"/>
                    <a:cs typeface="阿里巴巴普惠体 Medium"/>
                    <a:sym typeface="Arial"/>
                  </a:endParaRPr>
                </a:p>
              </p:txBody>
            </p:sp>
            <p:pic>
              <p:nvPicPr>
                <p:cNvPr id="42011" name="图形"/>
                <p:cNvPicPr>
                  <a:picLocks noChangeAspect="1" noChangeArrowheads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61740" y="5250700"/>
                  <a:ext cx="601192" cy="601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3" name="组合 12"/>
              <p:cNvGrpSpPr/>
              <p:nvPr/>
            </p:nvGrpSpPr>
            <p:grpSpPr>
              <a:xfrm>
                <a:off x="12530" y="2551"/>
                <a:ext cx="4988" cy="1509"/>
                <a:chOff x="12530" y="2600"/>
                <a:chExt cx="4988" cy="1509"/>
              </a:xfrm>
            </p:grpSpPr>
            <p:sp>
              <p:nvSpPr>
                <p:cNvPr id="36" name="图形"/>
                <p:cNvSpPr txBox="1"/>
                <p:nvPr>
                  <p:custDataLst>
                    <p:tags r:id="rId8"/>
                  </p:custDataLst>
                </p:nvPr>
              </p:nvSpPr>
              <p:spPr>
                <a:xfrm>
                  <a:off x="12530" y="2600"/>
                  <a:ext cx="3109" cy="58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3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中秀体简" panose="00020600040101010101" pitchFamily="18" charset="-122"/>
                      <a:ea typeface="汉仪中秀体简" panose="00020600040101010101" pitchFamily="18" charset="-122"/>
                      <a:cs typeface="阿里巴巴普惠体 Medium"/>
                      <a:sym typeface="Arial"/>
                    </a:rPr>
                    <a:t>添加标题文本</a:t>
                  </a:r>
                </a:p>
              </p:txBody>
            </p:sp>
            <p:sp>
              <p:nvSpPr>
                <p:cNvPr id="37" name="图形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12530" y="3152"/>
                  <a:ext cx="4988" cy="9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1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汉仪润圆-45简" panose="00020600040101010101" charset="-122"/>
                      <a:ea typeface="汉仪润圆-45简" panose="00020600040101010101" charset="-122"/>
                      <a:cs typeface="阿里巴巴普惠体 Medium"/>
                      <a:sym typeface="Arial"/>
                    </a:rPr>
                    <a:t>单击此处输入您的文本内容，可更改文字的颜色或者大小等属性。</a:t>
                  </a:r>
                  <a:endParaRPr lang="en-US" altLang="zh-CN" sz="2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汉仪润圆-45简" panose="00020600040101010101" charset="-122"/>
                    <a:ea typeface="汉仪润圆-45简" panose="00020600040101010101" charset="-122"/>
                    <a:cs typeface="阿里巴巴普惠体 Medium"/>
                    <a:sym typeface="Arial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12530" y="4302"/>
                <a:ext cx="4988" cy="1509"/>
                <a:chOff x="12530" y="2600"/>
                <a:chExt cx="4988" cy="1509"/>
              </a:xfrm>
            </p:grpSpPr>
            <p:sp>
              <p:nvSpPr>
                <p:cNvPr id="16" name="图形"/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12530" y="2600"/>
                  <a:ext cx="3109" cy="58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3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中秀体简" panose="00020600040101010101" pitchFamily="18" charset="-122"/>
                      <a:ea typeface="汉仪中秀体简" panose="00020600040101010101" pitchFamily="18" charset="-122"/>
                      <a:cs typeface="阿里巴巴普惠体 Medium"/>
                      <a:sym typeface="Arial"/>
                    </a:rPr>
                    <a:t>添加标题文本</a:t>
                  </a:r>
                </a:p>
              </p:txBody>
            </p:sp>
            <p:sp>
              <p:nvSpPr>
                <p:cNvPr id="17" name="图形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12530" y="3152"/>
                  <a:ext cx="4988" cy="9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1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汉仪润圆-45简" panose="00020600040101010101" charset="-122"/>
                      <a:ea typeface="汉仪润圆-45简" panose="00020600040101010101" charset="-122"/>
                      <a:cs typeface="阿里巴巴普惠体 Medium"/>
                      <a:sym typeface="Arial"/>
                    </a:rPr>
                    <a:t>单击此处输入您的文本内容，可更改文字的颜色或者大小等属性。</a:t>
                  </a:r>
                  <a:endParaRPr lang="en-US" altLang="zh-CN" sz="2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汉仪润圆-45简" panose="00020600040101010101" charset="-122"/>
                    <a:ea typeface="汉仪润圆-45简" panose="00020600040101010101" charset="-122"/>
                    <a:cs typeface="阿里巴巴普惠体 Medium"/>
                    <a:sym typeface="Arial"/>
                  </a:endParaRPr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12530" y="6053"/>
                <a:ext cx="4988" cy="1509"/>
                <a:chOff x="12530" y="2600"/>
                <a:chExt cx="4988" cy="1509"/>
              </a:xfrm>
            </p:grpSpPr>
            <p:sp>
              <p:nvSpPr>
                <p:cNvPr id="20" name="图形"/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12530" y="2600"/>
                  <a:ext cx="3109" cy="58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3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中秀体简" panose="00020600040101010101" pitchFamily="18" charset="-122"/>
                      <a:ea typeface="汉仪中秀体简" panose="00020600040101010101" pitchFamily="18" charset="-122"/>
                      <a:cs typeface="阿里巴巴普惠体 Medium"/>
                      <a:sym typeface="Arial"/>
                    </a:rPr>
                    <a:t>添加标题文本</a:t>
                  </a:r>
                </a:p>
              </p:txBody>
            </p:sp>
            <p:sp>
              <p:nvSpPr>
                <p:cNvPr id="21" name="图形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12530" y="3152"/>
                  <a:ext cx="4988" cy="9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1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汉仪润圆-45简" panose="00020600040101010101" charset="-122"/>
                      <a:ea typeface="汉仪润圆-45简" panose="00020600040101010101" charset="-122"/>
                      <a:cs typeface="阿里巴巴普惠体 Medium"/>
                      <a:sym typeface="Arial"/>
                    </a:rPr>
                    <a:t>单击此处输入您的文本内容，可更改文字的颜色或者大小等属性。</a:t>
                  </a:r>
                  <a:endParaRPr lang="en-US" altLang="zh-CN" sz="2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汉仪润圆-45简" panose="00020600040101010101" charset="-122"/>
                    <a:ea typeface="汉仪润圆-45简" panose="00020600040101010101" charset="-122"/>
                    <a:cs typeface="阿里巴巴普惠体 Medium"/>
                    <a:sym typeface="Arial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2530" y="7804"/>
                <a:ext cx="4988" cy="1509"/>
                <a:chOff x="12530" y="2600"/>
                <a:chExt cx="4988" cy="1509"/>
              </a:xfrm>
            </p:grpSpPr>
            <p:sp>
              <p:nvSpPr>
                <p:cNvPr id="24" name="图形"/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12530" y="2600"/>
                  <a:ext cx="3109" cy="58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3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中秀体简" panose="00020600040101010101" pitchFamily="18" charset="-122"/>
                      <a:ea typeface="汉仪中秀体简" panose="00020600040101010101" pitchFamily="18" charset="-122"/>
                      <a:cs typeface="阿里巴巴普惠体 Medium"/>
                      <a:sym typeface="Arial"/>
                    </a:rPr>
                    <a:t>添加标题文本</a:t>
                  </a:r>
                </a:p>
              </p:txBody>
            </p:sp>
            <p:sp>
              <p:nvSpPr>
                <p:cNvPr id="25" name="图形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12530" y="3152"/>
                  <a:ext cx="4988" cy="9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1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汉仪润圆-45简" panose="00020600040101010101" charset="-122"/>
                      <a:ea typeface="汉仪润圆-45简" panose="00020600040101010101" charset="-122"/>
                      <a:cs typeface="阿里巴巴普惠体 Medium"/>
                      <a:sym typeface="Arial"/>
                    </a:rPr>
                    <a:t>单击此处输入您的文本内容，可更改文字的颜色或者大小等属性。</a:t>
                  </a:r>
                  <a:endParaRPr lang="en-US" altLang="zh-CN" sz="2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汉仪润圆-45简" panose="00020600040101010101" charset="-122"/>
                    <a:ea typeface="汉仪润圆-45简" panose="00020600040101010101" charset="-122"/>
                    <a:cs typeface="阿里巴巴普惠体 Medium"/>
                    <a:sym typeface="Arial"/>
                  </a:endParaRPr>
                </a:p>
              </p:txBody>
            </p:sp>
          </p:grpSp>
        </p:grpSp>
      </p:grpSp>
      <p:sp>
        <p:nvSpPr>
          <p:cNvPr id="5" name="TextBox 32">
            <a:extLst>
              <a:ext uri="{FF2B5EF4-FFF2-40B4-BE49-F238E27FC236}">
                <a16:creationId xmlns:a16="http://schemas.microsoft.com/office/drawing/2014/main" id="{9DD3D1C6-9531-8108-844C-D6A4784D4B48}"/>
              </a:ext>
            </a:extLst>
          </p:cNvPr>
          <p:cNvSpPr txBox="1"/>
          <p:nvPr/>
        </p:nvSpPr>
        <p:spPr>
          <a:xfrm>
            <a:off x="1028700" y="904875"/>
            <a:ext cx="5644054" cy="101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B02025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03.</a:t>
            </a:r>
            <a:r>
              <a:rPr lang="zh-CN" altLang="en-US" sz="6000" dirty="0">
                <a:solidFill>
                  <a:srgbClr val="B02025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输入标题</a:t>
            </a:r>
          </a:p>
        </p:txBody>
      </p:sp>
      <p:sp>
        <p:nvSpPr>
          <p:cNvPr id="7" name="AutoShape 20">
            <a:extLst>
              <a:ext uri="{FF2B5EF4-FFF2-40B4-BE49-F238E27FC236}">
                <a16:creationId xmlns:a16="http://schemas.microsoft.com/office/drawing/2014/main" id="{B74E5399-B7B0-8E2B-59AF-6B09B605B82A}"/>
              </a:ext>
            </a:extLst>
          </p:cNvPr>
          <p:cNvSpPr/>
          <p:nvPr/>
        </p:nvSpPr>
        <p:spPr>
          <a:xfrm>
            <a:off x="6053557" y="1409700"/>
            <a:ext cx="8043093" cy="0"/>
          </a:xfrm>
          <a:prstGeom prst="line">
            <a:avLst/>
          </a:prstGeom>
          <a:ln w="38100" cap="flat">
            <a:solidFill>
              <a:srgbClr val="B02025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22B6022E-A7AD-07AC-B67E-3C08F2B3C322}"/>
              </a:ext>
            </a:extLst>
          </p:cNvPr>
          <p:cNvSpPr/>
          <p:nvPr/>
        </p:nvSpPr>
        <p:spPr>
          <a:xfrm>
            <a:off x="14706600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1790C31B-554F-00C0-25DE-913A8476B26B}"/>
              </a:ext>
            </a:extLst>
          </p:cNvPr>
          <p:cNvGrpSpPr/>
          <p:nvPr/>
        </p:nvGrpSpPr>
        <p:grpSpPr>
          <a:xfrm rot="-10800000">
            <a:off x="0" y="10003155"/>
            <a:ext cx="18397855" cy="313690"/>
            <a:chOff x="0" y="0"/>
            <a:chExt cx="4845557" cy="377001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70FC8A2-F71D-B78E-ACD8-158FC838C0EB}"/>
                </a:ext>
              </a:extLst>
            </p:cNvPr>
            <p:cNvSpPr/>
            <p:nvPr/>
          </p:nvSpPr>
          <p:spPr>
            <a:xfrm>
              <a:off x="0" y="0"/>
              <a:ext cx="4845557" cy="377001"/>
            </a:xfrm>
            <a:custGeom>
              <a:avLst/>
              <a:gdLst/>
              <a:ahLst/>
              <a:cxnLst/>
              <a:rect l="l" t="t" r="r" b="b"/>
              <a:pathLst>
                <a:path w="4845557" h="377001">
                  <a:moveTo>
                    <a:pt x="0" y="0"/>
                  </a:moveTo>
                  <a:lnTo>
                    <a:pt x="4845557" y="0"/>
                  </a:lnTo>
                  <a:lnTo>
                    <a:pt x="4845557" y="377001"/>
                  </a:lnTo>
                  <a:lnTo>
                    <a:pt x="0" y="37700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202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E8D632DB-3E9C-0552-2C31-AB2E5D596EAB}"/>
                </a:ext>
              </a:extLst>
            </p:cNvPr>
            <p:cNvSpPr txBox="1"/>
            <p:nvPr/>
          </p:nvSpPr>
          <p:spPr>
            <a:xfrm>
              <a:off x="0" y="-38100"/>
              <a:ext cx="4845557" cy="415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5" t="30521" r="4205" b="40946"/>
          <a:stretch/>
        </p:blipFill>
        <p:spPr>
          <a:xfrm>
            <a:off x="1" y="0"/>
            <a:ext cx="18288000" cy="1033200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39FB6B9-4ABF-6DC3-C3E5-C3C5231A6480}"/>
              </a:ext>
            </a:extLst>
          </p:cNvPr>
          <p:cNvSpPr/>
          <p:nvPr/>
        </p:nvSpPr>
        <p:spPr>
          <a:xfrm>
            <a:off x="-1" y="-114300"/>
            <a:ext cx="18287999" cy="10332000"/>
          </a:xfrm>
          <a:prstGeom prst="rect">
            <a:avLst/>
          </a:prstGeom>
          <a:gradFill flip="none" rotWithShape="1">
            <a:gsLst>
              <a:gs pos="100000">
                <a:srgbClr val="C8534C"/>
              </a:gs>
              <a:gs pos="0">
                <a:srgbClr val="B03238">
                  <a:alpha val="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图形"/>
          <p:cNvSpPr txBox="1"/>
          <p:nvPr>
            <p:custDataLst>
              <p:tags r:id="rId2"/>
            </p:custDataLst>
          </p:nvPr>
        </p:nvSpPr>
        <p:spPr>
          <a:xfrm>
            <a:off x="1550671" y="1943100"/>
            <a:ext cx="2453641" cy="3931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2" h="1221">
                <a:moveTo>
                  <a:pt x="381" y="146"/>
                </a:moveTo>
                <a:cubicBezTo>
                  <a:pt x="341" y="145"/>
                  <a:pt x="305" y="160"/>
                  <a:pt x="274" y="190"/>
                </a:cubicBezTo>
                <a:cubicBezTo>
                  <a:pt x="244" y="220"/>
                  <a:pt x="220" y="269"/>
                  <a:pt x="202" y="337"/>
                </a:cubicBezTo>
                <a:cubicBezTo>
                  <a:pt x="185" y="405"/>
                  <a:pt x="176" y="494"/>
                  <a:pt x="176" y="606"/>
                </a:cubicBezTo>
                <a:cubicBezTo>
                  <a:pt x="176" y="719"/>
                  <a:pt x="185" y="810"/>
                  <a:pt x="202" y="879"/>
                </a:cubicBezTo>
                <a:cubicBezTo>
                  <a:pt x="220" y="948"/>
                  <a:pt x="244" y="998"/>
                  <a:pt x="274" y="1029"/>
                </a:cubicBezTo>
                <a:cubicBezTo>
                  <a:pt x="305" y="1060"/>
                  <a:pt x="341" y="1076"/>
                  <a:pt x="381" y="1075"/>
                </a:cubicBezTo>
                <a:cubicBezTo>
                  <a:pt x="421" y="1076"/>
                  <a:pt x="457" y="1060"/>
                  <a:pt x="488" y="1029"/>
                </a:cubicBezTo>
                <a:cubicBezTo>
                  <a:pt x="518" y="998"/>
                  <a:pt x="542" y="948"/>
                  <a:pt x="560" y="879"/>
                </a:cubicBezTo>
                <a:cubicBezTo>
                  <a:pt x="577" y="810"/>
                  <a:pt x="586" y="719"/>
                  <a:pt x="586" y="606"/>
                </a:cubicBezTo>
                <a:cubicBezTo>
                  <a:pt x="586" y="494"/>
                  <a:pt x="577" y="405"/>
                  <a:pt x="560" y="337"/>
                </a:cubicBezTo>
                <a:cubicBezTo>
                  <a:pt x="542" y="269"/>
                  <a:pt x="518" y="220"/>
                  <a:pt x="488" y="190"/>
                </a:cubicBezTo>
                <a:cubicBezTo>
                  <a:pt x="457" y="160"/>
                  <a:pt x="421" y="145"/>
                  <a:pt x="381" y="146"/>
                </a:cubicBezTo>
                <a:close/>
                <a:moveTo>
                  <a:pt x="381" y="0"/>
                </a:moveTo>
                <a:cubicBezTo>
                  <a:pt x="498" y="0"/>
                  <a:pt x="590" y="50"/>
                  <a:pt x="658" y="151"/>
                </a:cubicBezTo>
                <a:cubicBezTo>
                  <a:pt x="726" y="251"/>
                  <a:pt x="760" y="403"/>
                  <a:pt x="762" y="606"/>
                </a:cubicBezTo>
                <a:cubicBezTo>
                  <a:pt x="760" y="811"/>
                  <a:pt x="726" y="965"/>
                  <a:pt x="658" y="1067"/>
                </a:cubicBezTo>
                <a:cubicBezTo>
                  <a:pt x="590" y="1169"/>
                  <a:pt x="498" y="1221"/>
                  <a:pt x="381" y="1221"/>
                </a:cubicBezTo>
                <a:cubicBezTo>
                  <a:pt x="264" y="1221"/>
                  <a:pt x="172" y="1169"/>
                  <a:pt x="104" y="1067"/>
                </a:cubicBezTo>
                <a:cubicBezTo>
                  <a:pt x="36" y="965"/>
                  <a:pt x="1" y="811"/>
                  <a:pt x="0" y="606"/>
                </a:cubicBezTo>
                <a:cubicBezTo>
                  <a:pt x="1" y="403"/>
                  <a:pt x="36" y="251"/>
                  <a:pt x="104" y="150"/>
                </a:cubicBezTo>
                <a:cubicBezTo>
                  <a:pt x="172" y="50"/>
                  <a:pt x="264" y="0"/>
                  <a:pt x="381" y="0"/>
                </a:cubicBezTo>
                <a:close/>
              </a:path>
            </a:pathLst>
          </a:custGeom>
          <a:gradFill>
            <a:gsLst>
              <a:gs pos="53000">
                <a:schemeClr val="bg1"/>
              </a:gs>
              <a:gs pos="69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由点字美玲体" panose="02010600030101010101" charset="-122"/>
              <a:ea typeface="字由点字美玲体" panose="02010600030101010101" charset="-122"/>
              <a:cs typeface="阿里巴巴普惠体 Medium"/>
              <a:sym typeface="Arial"/>
            </a:endParaRPr>
          </a:p>
        </p:txBody>
      </p:sp>
      <p:sp>
        <p:nvSpPr>
          <p:cNvPr id="77" name="图形"/>
          <p:cNvSpPr txBox="1"/>
          <p:nvPr/>
        </p:nvSpPr>
        <p:spPr>
          <a:xfrm>
            <a:off x="7029450" y="5148292"/>
            <a:ext cx="9601200" cy="929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Click here to enter your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text,change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 the color or size of the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text.Click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 here to enter your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text,change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 the color or size of the text.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7B6507-0FF3-24CC-C518-6E7020A1CD8C}"/>
              </a:ext>
            </a:extLst>
          </p:cNvPr>
          <p:cNvSpPr txBox="1"/>
          <p:nvPr/>
        </p:nvSpPr>
        <p:spPr>
          <a:xfrm>
            <a:off x="6934200" y="1714500"/>
            <a:ext cx="8991600" cy="2922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76200" dist="50800" dir="5400000" algn="ctr" rotWithShape="0">
                    <a:srgbClr val="000000">
                      <a:alpha val="86000"/>
                    </a:srgbClr>
                  </a:outerShdw>
                  <a:reflection stA="8000" endPos="67000" dir="5400000" sy="-100000" algn="bl" rotWithShape="0"/>
                </a:effectLst>
                <a:uLnTx/>
                <a:uFillTx/>
                <a:latin typeface="字由点字美玲体" panose="02010600030101010101" charset="-122"/>
                <a:ea typeface="字由点字美玲体" panose="02010600030101010101" charset="-122"/>
                <a:cs typeface="+mn-ea"/>
                <a:sym typeface="+mn-lt"/>
              </a:rPr>
              <a:t>输入标题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6D2C6A-FDB6-2856-88A7-FB875B38C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944" y="1943100"/>
            <a:ext cx="2326464" cy="329710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0652B00-E5CB-423B-4277-F51A14AB6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5089" y="670878"/>
            <a:ext cx="2621507" cy="725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82397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1"/>
      <p:bldP spid="77" grpId="2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4F53C1D1-8739-EA34-86D2-CFAFB8999996}"/>
              </a:ext>
            </a:extLst>
          </p:cNvPr>
          <p:cNvSpPr txBox="1"/>
          <p:nvPr/>
        </p:nvSpPr>
        <p:spPr>
          <a:xfrm>
            <a:off x="15925800" y="444797"/>
            <a:ext cx="5644054" cy="101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04.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汉仪雅酷黑-85J" panose="00020600040101010101" charset="-122"/>
              <a:ea typeface="汉仪雅酷黑-85J" panose="00020600040101010101" charset="-122"/>
              <a:cs typeface="汉仪雅酷黑-85J" panose="00020600040101010101" charset="-122"/>
              <a:sym typeface="字由点字美玲体" panose="00020600040101000101" charset="-122"/>
            </a:endParaRPr>
          </a:p>
        </p:txBody>
      </p:sp>
      <p:sp>
        <p:nvSpPr>
          <p:cNvPr id="3" name="AutoShape 20">
            <a:extLst>
              <a:ext uri="{FF2B5EF4-FFF2-40B4-BE49-F238E27FC236}">
                <a16:creationId xmlns:a16="http://schemas.microsoft.com/office/drawing/2014/main" id="{2E09F847-5921-98D4-5DBB-A819FD26B321}"/>
              </a:ext>
            </a:extLst>
          </p:cNvPr>
          <p:cNvSpPr/>
          <p:nvPr/>
        </p:nvSpPr>
        <p:spPr>
          <a:xfrm>
            <a:off x="6053557" y="952500"/>
            <a:ext cx="8043093" cy="0"/>
          </a:xfrm>
          <a:prstGeom prst="line">
            <a:avLst/>
          </a:prstGeom>
          <a:ln w="38100" cap="flat">
            <a:solidFill>
              <a:schemeClr val="bg1">
                <a:alpha val="62745"/>
              </a:schemeClr>
            </a:solidFill>
            <a:prstDash val="solid"/>
            <a:headEnd type="oval" w="lg" len="lg"/>
            <a:tailEnd type="none" w="sm" len="sm"/>
          </a:ln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A5C0AC-3D6A-3824-4F6E-D7C0E4CC4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89756"/>
            <a:ext cx="2627604" cy="72548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0EAD727-E494-BED6-474A-07D053565984}"/>
              </a:ext>
            </a:extLst>
          </p:cNvPr>
          <p:cNvSpPr txBox="1"/>
          <p:nvPr/>
        </p:nvSpPr>
        <p:spPr>
          <a:xfrm>
            <a:off x="1752600" y="190500"/>
            <a:ext cx="2769989" cy="1076673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雅酷黑简" panose="02010600030101010101" charset="-122"/>
                <a:ea typeface="汉仪雅酷黑简" panose="02010600030101010101" charset="-122"/>
                <a:cs typeface="+mn-ea"/>
                <a:sym typeface="+mn-lt"/>
              </a:rPr>
              <a:t>输入标题</a:t>
            </a:r>
          </a:p>
        </p:txBody>
      </p:sp>
      <p:sp>
        <p:nvSpPr>
          <p:cNvPr id="20" name="TextBox 30">
            <a:extLst>
              <a:ext uri="{FF2B5EF4-FFF2-40B4-BE49-F238E27FC236}">
                <a16:creationId xmlns:a16="http://schemas.microsoft.com/office/drawing/2014/main" id="{8D8FFAFF-85E2-3D45-7642-FAE3123CB8B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686798" y="2304603"/>
            <a:ext cx="6676613" cy="120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</a:pPr>
            <a:r>
              <a:rPr lang="en-US" sz="2400" dirty="0" err="1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单击此处输入你的正文，文字是您思想的提炼，为了最终演示发布的良好效果，请尽量言简意赅的阐述观点</a:t>
            </a:r>
            <a:r>
              <a:rPr 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；</a:t>
            </a: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82B8E93A-8393-48DD-5777-5FE77532B7A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686797" y="6667500"/>
            <a:ext cx="6676613" cy="120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</a:pPr>
            <a:r>
              <a:rPr lang="en-US" sz="2400" dirty="0" err="1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单击此处输入你的正文，文字是您思想的提炼，为了最终演示发布的良好效果，请尽量言简意赅的阐述观点</a:t>
            </a:r>
            <a:r>
              <a:rPr 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；</a:t>
            </a:r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01CF37E4-858A-7F79-0042-E80198253BC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686798" y="3707008"/>
            <a:ext cx="6676613" cy="120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</a:pPr>
            <a:r>
              <a:rPr lang="en-US" sz="2400" dirty="0" err="1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单击此处输入你的正文，文字是您思想的提炼，为了最终演示发布的良好效果，请尽量言简意赅的阐述观点</a:t>
            </a:r>
            <a:r>
              <a:rPr lang="en-US" sz="19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；</a:t>
            </a: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C15974E5-06C2-20CC-8824-7559111CAD7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686797" y="8128272"/>
            <a:ext cx="6676613" cy="120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</a:pPr>
            <a:r>
              <a:rPr lang="en-US" sz="2400" dirty="0" err="1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单击此处输入你的正文，文字是您思想的提炼，为了最终演示发布的良好效果，请尽量言简意赅的阐述观点</a:t>
            </a:r>
            <a:r>
              <a:rPr 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；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EFEB0A-0745-21A4-994F-F68A709F7944}"/>
              </a:ext>
            </a:extLst>
          </p:cNvPr>
          <p:cNvSpPr txBox="1"/>
          <p:nvPr/>
        </p:nvSpPr>
        <p:spPr>
          <a:xfrm>
            <a:off x="7848600" y="1263800"/>
            <a:ext cx="3200400" cy="822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schemeClr val="tx1">
                      <a:alpha val="87000"/>
                    </a:schemeClr>
                  </a:outerShdw>
                </a:effectLst>
                <a:uLnTx/>
                <a:uFillTx/>
                <a:latin typeface="汉仪中秀体简" panose="00020600040101010101" pitchFamily="18" charset="-122"/>
                <a:ea typeface="汉仪中秀体简" panose="00020600040101010101" pitchFamily="18" charset="-122"/>
                <a:cs typeface="+mn-ea"/>
                <a:sym typeface="+mn-lt"/>
              </a:rPr>
              <a:t>点此替换标题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69C7CFA-E461-7C86-988C-11917ECA6D50}"/>
              </a:ext>
            </a:extLst>
          </p:cNvPr>
          <p:cNvSpPr txBox="1"/>
          <p:nvPr/>
        </p:nvSpPr>
        <p:spPr>
          <a:xfrm>
            <a:off x="7850221" y="5703737"/>
            <a:ext cx="3200400" cy="822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schemeClr val="tx1">
                      <a:alpha val="58000"/>
                    </a:schemeClr>
                  </a:outerShdw>
                </a:effectLst>
                <a:uLnTx/>
                <a:uFillTx/>
                <a:latin typeface="汉仪中秀体简" panose="00020600040101010101" pitchFamily="18" charset="-122"/>
                <a:ea typeface="汉仪中秀体简" panose="00020600040101010101" pitchFamily="18" charset="-122"/>
                <a:cs typeface="+mn-ea"/>
                <a:sym typeface="+mn-lt"/>
              </a:rPr>
              <a:t>点此替换</a:t>
            </a:r>
            <a:r>
              <a:rPr lang="zh-CN" altLang="en-US" sz="4000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schemeClr val="tx1">
                      <a:alpha val="88000"/>
                    </a:schemeClr>
                  </a:outerShdw>
                </a:effectLst>
                <a:uLnTx/>
                <a:uFillTx/>
                <a:latin typeface="汉仪中秀体简" panose="00020600040101010101" pitchFamily="18" charset="-122"/>
                <a:ea typeface="汉仪中秀体简" panose="00020600040101010101" pitchFamily="18" charset="-122"/>
                <a:cs typeface="+mn-ea"/>
                <a:sym typeface="+mn-lt"/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5769519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9AEEB5-17F6-8F42-E8EF-C4969BCAB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98396" y="589756"/>
            <a:ext cx="2627604" cy="725487"/>
          </a:xfrm>
          <a:prstGeom prst="rect">
            <a:avLst/>
          </a:prstGeom>
        </p:spPr>
      </p:pic>
      <p:sp>
        <p:nvSpPr>
          <p:cNvPr id="3" name="AutoShape 20">
            <a:extLst>
              <a:ext uri="{FF2B5EF4-FFF2-40B4-BE49-F238E27FC236}">
                <a16:creationId xmlns:a16="http://schemas.microsoft.com/office/drawing/2014/main" id="{72DA96C6-A764-9500-EA65-113D8E93C10E}"/>
              </a:ext>
            </a:extLst>
          </p:cNvPr>
          <p:cNvSpPr/>
          <p:nvPr/>
        </p:nvSpPr>
        <p:spPr>
          <a:xfrm>
            <a:off x="5715000" y="952500"/>
            <a:ext cx="8043093" cy="0"/>
          </a:xfrm>
          <a:prstGeom prst="line">
            <a:avLst/>
          </a:prstGeom>
          <a:ln w="38100" cap="flat">
            <a:solidFill>
              <a:schemeClr val="bg1">
                <a:alpha val="62745"/>
              </a:scheme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6B1F366E-D070-DE54-B54B-A7146227BAA5}"/>
              </a:ext>
            </a:extLst>
          </p:cNvPr>
          <p:cNvSpPr txBox="1"/>
          <p:nvPr/>
        </p:nvSpPr>
        <p:spPr>
          <a:xfrm>
            <a:off x="1066800" y="444797"/>
            <a:ext cx="5644054" cy="101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04.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汉仪雅酷黑-85J" panose="00020600040101010101" charset="-122"/>
              <a:ea typeface="汉仪雅酷黑-85J" panose="00020600040101010101" charset="-122"/>
              <a:cs typeface="汉仪雅酷黑-85J" panose="00020600040101010101" charset="-122"/>
              <a:sym typeface="字由点字美玲体" panose="00020600040101000101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B9B9C-0EB6-A34D-035E-D1FC5FBF639F}"/>
              </a:ext>
            </a:extLst>
          </p:cNvPr>
          <p:cNvSpPr txBox="1"/>
          <p:nvPr/>
        </p:nvSpPr>
        <p:spPr>
          <a:xfrm>
            <a:off x="15316200" y="190500"/>
            <a:ext cx="2769989" cy="1076673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雅酷黑简" panose="02010600030101010101" charset="-122"/>
                <a:ea typeface="汉仪雅酷黑简" panose="02010600030101010101" charset="-122"/>
                <a:cs typeface="+mn-ea"/>
                <a:sym typeface="+mn-lt"/>
              </a:rPr>
              <a:t>输入标题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3E4F7E-9B9A-2144-92E4-6DAC8C9751BC}"/>
              </a:ext>
            </a:extLst>
          </p:cNvPr>
          <p:cNvSpPr txBox="1"/>
          <p:nvPr/>
        </p:nvSpPr>
        <p:spPr>
          <a:xfrm>
            <a:off x="7239000" y="1366761"/>
            <a:ext cx="3200400" cy="822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schemeClr val="tx1">
                      <a:alpha val="87000"/>
                    </a:schemeClr>
                  </a:outerShdw>
                </a:effectLst>
                <a:uLnTx/>
                <a:uFillTx/>
                <a:latin typeface="汉仪中秀体简" panose="00020600040101010101" pitchFamily="18" charset="-122"/>
                <a:ea typeface="汉仪中秀体简" panose="00020600040101010101" pitchFamily="18" charset="-122"/>
                <a:cs typeface="+mn-ea"/>
                <a:sym typeface="+mn-lt"/>
              </a:rPr>
              <a:t>点此替换标题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1F54B5-00BB-842C-A6EB-412AE6B44C4E}"/>
              </a:ext>
            </a:extLst>
          </p:cNvPr>
          <p:cNvSpPr txBox="1"/>
          <p:nvPr/>
        </p:nvSpPr>
        <p:spPr>
          <a:xfrm>
            <a:off x="7391400" y="5587720"/>
            <a:ext cx="3200400" cy="822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schemeClr val="tx1">
                      <a:alpha val="87000"/>
                    </a:schemeClr>
                  </a:outerShdw>
                </a:effectLst>
                <a:uLnTx/>
                <a:uFillTx/>
                <a:latin typeface="汉仪中秀体简" panose="00020600040101010101" pitchFamily="18" charset="-122"/>
                <a:ea typeface="汉仪中秀体简" panose="00020600040101010101" pitchFamily="18" charset="-122"/>
                <a:cs typeface="+mn-ea"/>
                <a:sym typeface="+mn-lt"/>
              </a:rPr>
              <a:t>点此替换标题</a:t>
            </a:r>
          </a:p>
        </p:txBody>
      </p:sp>
      <p:sp>
        <p:nvSpPr>
          <p:cNvPr id="8" name="TextBox 30">
            <a:extLst>
              <a:ext uri="{FF2B5EF4-FFF2-40B4-BE49-F238E27FC236}">
                <a16:creationId xmlns:a16="http://schemas.microsoft.com/office/drawing/2014/main" id="{5675BCC9-D64D-7EDB-7DA2-298AC50BAD9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015281" y="6585923"/>
            <a:ext cx="6676613" cy="120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90"/>
              </a:lnSpc>
            </a:pPr>
            <a:r>
              <a:rPr lang="en-US" sz="2400" dirty="0" err="1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单击此处输入你的正文，文字是您思想的提炼，为了最终演示发布的良好效果，请尽量言简意赅的阐述观点</a:t>
            </a:r>
            <a:r>
              <a:rPr 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；</a:t>
            </a:r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84967E7B-43D3-3064-8003-DE92E4552B0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91036" y="2362182"/>
            <a:ext cx="6676613" cy="120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90"/>
              </a:lnSpc>
            </a:pPr>
            <a:r>
              <a:rPr lang="en-US" sz="2400" dirty="0" err="1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单击此处输入你的正文，文字是您思想的提炼，为了最终演示发布的良好效果，请尽量言简意赅的阐述观点</a:t>
            </a:r>
            <a:r>
              <a:rPr 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；</a:t>
            </a:r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00C14DB7-BA5A-F069-FA14-9520A478080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84107" y="3924300"/>
            <a:ext cx="6676613" cy="120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90"/>
              </a:lnSpc>
            </a:pPr>
            <a:r>
              <a:rPr lang="en-US" sz="2400" dirty="0" err="1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单击此处输入你的正文，文字是您思想的提炼，为了最终演示发布的良好效果，请尽量言简意赅的阐述观点</a:t>
            </a:r>
            <a:r>
              <a:rPr 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；</a:t>
            </a: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961DC4F5-0B1C-BA0E-EFDC-70AD14AE0DD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84108" y="8147145"/>
            <a:ext cx="6676613" cy="120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90"/>
              </a:lnSpc>
            </a:pPr>
            <a:r>
              <a:rPr lang="en-US" sz="2400" dirty="0" err="1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单击此处输入你的正文，文字是您思想的提炼，为了最终演示发布的良好效果，请尽量言简意赅的阐述观点</a:t>
            </a:r>
            <a:r>
              <a:rPr 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29757789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10800000" flipH="1">
            <a:off x="0" y="-31115"/>
            <a:ext cx="18363565" cy="8390255"/>
            <a:chOff x="0" y="0"/>
            <a:chExt cx="3045065" cy="16205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45065" cy="1620513"/>
            </a:xfrm>
            <a:prstGeom prst="round1Rect">
              <a:avLst/>
            </a:prstGeom>
            <a:blipFill rotWithShape="0">
              <a:blip r:embed="rId2"/>
              <a:stretch>
                <a:fillRect t="-106000" b="-7700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10800000" flipH="1">
            <a:off x="-240030" y="-85091"/>
            <a:ext cx="18909030" cy="8782685"/>
            <a:chOff x="494503" y="-627372"/>
            <a:chExt cx="4949092" cy="2793078"/>
          </a:xfrm>
        </p:grpSpPr>
        <p:sp>
          <p:nvSpPr>
            <p:cNvPr id="8" name="Freeform 8"/>
            <p:cNvSpPr/>
            <p:nvPr/>
          </p:nvSpPr>
          <p:spPr>
            <a:xfrm>
              <a:off x="557879" y="-627372"/>
              <a:ext cx="4885716" cy="2754872"/>
            </a:xfrm>
            <a:prstGeom prst="round1Rect">
              <a:avLst/>
            </a:prstGeom>
            <a:solidFill>
              <a:srgbClr val="703333">
                <a:alpha val="46667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494503" y="-627298"/>
              <a:ext cx="4865479" cy="2793004"/>
            </a:xfrm>
            <a:prstGeom prst="round1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10"/>
          <p:cNvGrpSpPr/>
          <p:nvPr/>
        </p:nvGrpSpPr>
        <p:grpSpPr>
          <a:xfrm>
            <a:off x="5867638" y="6314376"/>
            <a:ext cx="3686407" cy="751573"/>
            <a:chOff x="0" y="0"/>
            <a:chExt cx="970906" cy="197945"/>
          </a:xfrm>
        </p:grpSpPr>
        <p:sp>
          <p:nvSpPr>
            <p:cNvPr id="46" name="Freeform 11"/>
            <p:cNvSpPr/>
            <p:nvPr/>
          </p:nvSpPr>
          <p:spPr>
            <a:xfrm>
              <a:off x="0" y="0"/>
              <a:ext cx="970906" cy="197945"/>
            </a:xfrm>
            <a:custGeom>
              <a:avLst/>
              <a:gdLst/>
              <a:ahLst/>
              <a:cxnLst/>
              <a:rect l="l" t="t" r="r" b="b"/>
              <a:pathLst>
                <a:path w="970906" h="197945">
                  <a:moveTo>
                    <a:pt x="98973" y="0"/>
                  </a:moveTo>
                  <a:lnTo>
                    <a:pt x="871933" y="0"/>
                  </a:lnTo>
                  <a:cubicBezTo>
                    <a:pt x="898182" y="0"/>
                    <a:pt x="923356" y="10427"/>
                    <a:pt x="941917" y="28988"/>
                  </a:cubicBezTo>
                  <a:cubicBezTo>
                    <a:pt x="960478" y="47549"/>
                    <a:pt x="970906" y="72723"/>
                    <a:pt x="970906" y="98973"/>
                  </a:cubicBezTo>
                  <a:lnTo>
                    <a:pt x="970906" y="98973"/>
                  </a:lnTo>
                  <a:cubicBezTo>
                    <a:pt x="970906" y="153634"/>
                    <a:pt x="926594" y="197945"/>
                    <a:pt x="871933" y="197945"/>
                  </a:cubicBezTo>
                  <a:lnTo>
                    <a:pt x="98973" y="197945"/>
                  </a:lnTo>
                  <a:cubicBezTo>
                    <a:pt x="72723" y="197945"/>
                    <a:pt x="47549" y="187518"/>
                    <a:pt x="28988" y="168957"/>
                  </a:cubicBezTo>
                  <a:cubicBezTo>
                    <a:pt x="10427" y="150396"/>
                    <a:pt x="0" y="125222"/>
                    <a:pt x="0" y="98973"/>
                  </a:cubicBezTo>
                  <a:lnTo>
                    <a:pt x="0" y="98973"/>
                  </a:lnTo>
                  <a:cubicBezTo>
                    <a:pt x="0" y="72723"/>
                    <a:pt x="10427" y="47549"/>
                    <a:pt x="28988" y="28988"/>
                  </a:cubicBezTo>
                  <a:cubicBezTo>
                    <a:pt x="47549" y="10427"/>
                    <a:pt x="72723" y="0"/>
                    <a:pt x="98973" y="0"/>
                  </a:cubicBezTo>
                  <a:close/>
                </a:path>
              </a:pathLst>
            </a:custGeom>
            <a:solidFill>
              <a:srgbClr val="B01F24"/>
            </a:solidFill>
          </p:spPr>
        </p:sp>
        <p:sp>
          <p:nvSpPr>
            <p:cNvPr id="47" name="TextBox 12"/>
            <p:cNvSpPr txBox="1"/>
            <p:nvPr/>
          </p:nvSpPr>
          <p:spPr>
            <a:xfrm>
              <a:off x="0" y="-38100"/>
              <a:ext cx="970906" cy="236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10919" y="6297866"/>
            <a:ext cx="3319553" cy="751573"/>
            <a:chOff x="0" y="0"/>
            <a:chExt cx="874285" cy="1979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4285" cy="197945"/>
            </a:xfrm>
            <a:custGeom>
              <a:avLst/>
              <a:gdLst/>
              <a:ahLst/>
              <a:cxnLst/>
              <a:rect l="l" t="t" r="r" b="b"/>
              <a:pathLst>
                <a:path w="874285" h="197945">
                  <a:moveTo>
                    <a:pt x="98973" y="0"/>
                  </a:moveTo>
                  <a:lnTo>
                    <a:pt x="775313" y="0"/>
                  </a:lnTo>
                  <a:cubicBezTo>
                    <a:pt x="801562" y="0"/>
                    <a:pt x="826736" y="10427"/>
                    <a:pt x="845297" y="28988"/>
                  </a:cubicBezTo>
                  <a:cubicBezTo>
                    <a:pt x="863858" y="47549"/>
                    <a:pt x="874285" y="72723"/>
                    <a:pt x="874285" y="98973"/>
                  </a:cubicBezTo>
                  <a:lnTo>
                    <a:pt x="874285" y="98973"/>
                  </a:lnTo>
                  <a:cubicBezTo>
                    <a:pt x="874285" y="153634"/>
                    <a:pt x="829974" y="197945"/>
                    <a:pt x="775313" y="197945"/>
                  </a:cubicBezTo>
                  <a:lnTo>
                    <a:pt x="98973" y="197945"/>
                  </a:lnTo>
                  <a:cubicBezTo>
                    <a:pt x="72723" y="197945"/>
                    <a:pt x="47549" y="187518"/>
                    <a:pt x="28988" y="168957"/>
                  </a:cubicBezTo>
                  <a:cubicBezTo>
                    <a:pt x="10427" y="150396"/>
                    <a:pt x="0" y="125222"/>
                    <a:pt x="0" y="98973"/>
                  </a:cubicBezTo>
                  <a:lnTo>
                    <a:pt x="0" y="98973"/>
                  </a:lnTo>
                  <a:cubicBezTo>
                    <a:pt x="0" y="72723"/>
                    <a:pt x="10427" y="47549"/>
                    <a:pt x="28988" y="28988"/>
                  </a:cubicBezTo>
                  <a:cubicBezTo>
                    <a:pt x="47549" y="10427"/>
                    <a:pt x="72723" y="0"/>
                    <a:pt x="989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4285" cy="236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036196" y="1028700"/>
            <a:ext cx="2629592" cy="729500"/>
          </a:xfrm>
          <a:custGeom>
            <a:avLst/>
            <a:gdLst/>
            <a:ahLst/>
            <a:cxnLst/>
            <a:rect l="l" t="t" r="r" b="b"/>
            <a:pathLst>
              <a:path w="2629592" h="729500">
                <a:moveTo>
                  <a:pt x="0" y="0"/>
                </a:moveTo>
                <a:lnTo>
                  <a:pt x="2629592" y="0"/>
                </a:lnTo>
                <a:lnTo>
                  <a:pt x="2629592" y="729500"/>
                </a:lnTo>
                <a:lnTo>
                  <a:pt x="0" y="729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8679958" y="1496034"/>
            <a:ext cx="5024603" cy="47625"/>
            <a:chOff x="0" y="0"/>
            <a:chExt cx="1323352" cy="125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23352" cy="12543"/>
            </a:xfrm>
            <a:custGeom>
              <a:avLst/>
              <a:gdLst/>
              <a:ahLst/>
              <a:cxnLst/>
              <a:rect l="l" t="t" r="r" b="b"/>
              <a:pathLst>
                <a:path w="1323352" h="12543">
                  <a:moveTo>
                    <a:pt x="0" y="0"/>
                  </a:moveTo>
                  <a:lnTo>
                    <a:pt x="1323352" y="0"/>
                  </a:lnTo>
                  <a:lnTo>
                    <a:pt x="132335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32335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258840" y="38024"/>
            <a:ext cx="5104725" cy="7360030"/>
          </a:xfrm>
          <a:custGeom>
            <a:avLst/>
            <a:gdLst/>
            <a:ahLst/>
            <a:cxnLst/>
            <a:rect l="l" t="t" r="r" b="b"/>
            <a:pathLst>
              <a:path w="9876711" h="7360030">
                <a:moveTo>
                  <a:pt x="0" y="0"/>
                </a:moveTo>
                <a:lnTo>
                  <a:pt x="9876710" y="0"/>
                </a:lnTo>
                <a:lnTo>
                  <a:pt x="9876710" y="7360030"/>
                </a:lnTo>
                <a:lnTo>
                  <a:pt x="0" y="7360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7000"/>
            </a:blip>
            <a:stretch>
              <a:fillRect r="-93482" b="-10575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036196" y="6361244"/>
            <a:ext cx="2868999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150">
                <a:solidFill>
                  <a:srgbClr val="702D22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汇报人：XXX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36196" y="2319944"/>
            <a:ext cx="13812808" cy="213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35"/>
              </a:lnSpc>
            </a:pPr>
            <a:r>
              <a:rPr lang="zh-CN" altLang="en-US" sz="15000" dirty="0">
                <a:solidFill>
                  <a:srgbClr val="FFFFFF"/>
                </a:solidFill>
                <a:latin typeface="汉仪雅酷黑简" panose="02010600030101010101" charset="-122"/>
                <a:ea typeface="汉仪雅酷黑简" panose="02010600030101010101" charset="-122"/>
                <a:cs typeface="汉仪雅酷黑简" panose="00020600040101010101" charset="-122"/>
                <a:sym typeface="字由点字美玲体" panose="00020600040101000101" charset="-122"/>
              </a:rPr>
              <a:t>感谢观看</a:t>
            </a:r>
            <a:endParaRPr lang="en-US" sz="15000" dirty="0">
              <a:solidFill>
                <a:srgbClr val="FFFFFF"/>
              </a:solidFill>
              <a:latin typeface="汉仪雅酷黑简" panose="02010600030101010101" charset="-122"/>
              <a:ea typeface="汉仪雅酷黑简" panose="02010600030101010101" charset="-122"/>
              <a:cs typeface="汉仪雅酷黑简" panose="00020600040101010101" charset="-122"/>
              <a:sym typeface="字由点字美玲体" panose="0002060004010100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189610" y="4635643"/>
            <a:ext cx="9686042" cy="129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0"/>
              </a:lnSpc>
            </a:pPr>
            <a:r>
              <a:rPr lang="en-US" sz="3620" dirty="0" err="1">
                <a:solidFill>
                  <a:srgbClr val="FFFFFF"/>
                </a:solidFill>
                <a:latin typeface="汉仪润圆-45简" panose="00020600040101010101" charset="-122"/>
                <a:ea typeface="汉仪润圆-45简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海纳江河，启真厚德，开物前民，树我邦国</a:t>
            </a:r>
            <a:endParaRPr lang="en-US" sz="3620" dirty="0">
              <a:solidFill>
                <a:srgbClr val="FFFFFF"/>
              </a:solidFill>
              <a:latin typeface="汉仪润圆-45简" panose="00020600040101010101" charset="-122"/>
              <a:ea typeface="汉仪润圆-45简" panose="00020600040101010101" charset="-122"/>
              <a:cs typeface="字由点字美玲体" panose="00020600040101000101" charset="-122"/>
              <a:sym typeface="字由点字美玲体" panose="00020600040101000101" charset="-122"/>
            </a:endParaRPr>
          </a:p>
          <a:p>
            <a:pPr algn="l">
              <a:lnSpc>
                <a:spcPts val="5070"/>
              </a:lnSpc>
            </a:pPr>
            <a:endParaRPr dirty="0">
              <a:latin typeface="汉仪润圆-45简" panose="00020600040101010101" charset="-122"/>
              <a:ea typeface="汉仪润圆-45简" panose="0002060004010101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523899" y="8724726"/>
            <a:ext cx="11136761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5"/>
              </a:lnSpc>
            </a:pPr>
            <a:r>
              <a:rPr lang="en-US" sz="7605" dirty="0">
                <a:solidFill>
                  <a:srgbClr val="A20000">
                    <a:alpha val="10980"/>
                  </a:srgbClr>
                </a:solidFill>
                <a:latin typeface="汉仪雅酷黑-85J" panose="00020600040101010101" charset="-122"/>
                <a:ea typeface="汉仪雅酷黑-85J" panose="00020600040101010101" charset="-122"/>
                <a:cs typeface="Alarabiya" panose="02060603050605020204"/>
                <a:sym typeface="Alarabiya" panose="02060603050605020204"/>
              </a:rPr>
              <a:t>ZHEJIANG UNIVERSITY</a:t>
            </a:r>
          </a:p>
        </p:txBody>
      </p:sp>
      <p:grpSp>
        <p:nvGrpSpPr>
          <p:cNvPr id="2" name="Group 28"/>
          <p:cNvGrpSpPr/>
          <p:nvPr/>
        </p:nvGrpSpPr>
        <p:grpSpPr>
          <a:xfrm>
            <a:off x="16667994" y="9527986"/>
            <a:ext cx="818017" cy="152400"/>
            <a:chOff x="0" y="0"/>
            <a:chExt cx="1090689" cy="203200"/>
          </a:xfrm>
        </p:grpSpPr>
        <p:grpSp>
          <p:nvGrpSpPr>
            <p:cNvPr id="3" name="Group 29"/>
            <p:cNvGrpSpPr/>
            <p:nvPr/>
          </p:nvGrpSpPr>
          <p:grpSpPr>
            <a:xfrm>
              <a:off x="0" y="0"/>
              <a:ext cx="203200" cy="203200"/>
              <a:chOff x="0" y="0"/>
              <a:chExt cx="875357" cy="875357"/>
            </a:xfrm>
          </p:grpSpPr>
          <p:sp>
            <p:nvSpPr>
              <p:cNvPr id="4" name="Freeform 30"/>
              <p:cNvSpPr/>
              <p:nvPr/>
            </p:nvSpPr>
            <p:spPr>
              <a:xfrm>
                <a:off x="0" y="0"/>
                <a:ext cx="875357" cy="875357"/>
              </a:xfrm>
              <a:custGeom>
                <a:avLst/>
                <a:gdLst/>
                <a:ahLst/>
                <a:cxnLst/>
                <a:rect l="l" t="t" r="r" b="b"/>
                <a:pathLst>
                  <a:path w="875357" h="875357">
                    <a:moveTo>
                      <a:pt x="437679" y="0"/>
                    </a:moveTo>
                    <a:cubicBezTo>
                      <a:pt x="195955" y="0"/>
                      <a:pt x="0" y="195955"/>
                      <a:pt x="0" y="437679"/>
                    </a:cubicBezTo>
                    <a:cubicBezTo>
                      <a:pt x="0" y="679402"/>
                      <a:pt x="195955" y="875357"/>
                      <a:pt x="437679" y="875357"/>
                    </a:cubicBezTo>
                    <a:cubicBezTo>
                      <a:pt x="679402" y="875357"/>
                      <a:pt x="875357" y="679402"/>
                      <a:pt x="875357" y="437679"/>
                    </a:cubicBezTo>
                    <a:cubicBezTo>
                      <a:pt x="875357" y="195955"/>
                      <a:pt x="679402" y="0"/>
                      <a:pt x="437679" y="0"/>
                    </a:cubicBezTo>
                    <a:close/>
                  </a:path>
                </a:pathLst>
              </a:custGeom>
              <a:solidFill>
                <a:srgbClr val="A20000"/>
              </a:solidFill>
            </p:spPr>
          </p:sp>
          <p:sp>
            <p:nvSpPr>
              <p:cNvPr id="38" name="TextBox 31"/>
              <p:cNvSpPr txBox="1"/>
              <p:nvPr/>
            </p:nvSpPr>
            <p:spPr>
              <a:xfrm>
                <a:off x="82065" y="43965"/>
                <a:ext cx="711228" cy="749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39" name="Group 32"/>
            <p:cNvGrpSpPr/>
            <p:nvPr/>
          </p:nvGrpSpPr>
          <p:grpSpPr>
            <a:xfrm>
              <a:off x="443745" y="0"/>
              <a:ext cx="203200" cy="203200"/>
              <a:chOff x="0" y="0"/>
              <a:chExt cx="875357" cy="875357"/>
            </a:xfrm>
          </p:grpSpPr>
          <p:sp>
            <p:nvSpPr>
              <p:cNvPr id="40" name="Freeform 33"/>
              <p:cNvSpPr/>
              <p:nvPr/>
            </p:nvSpPr>
            <p:spPr>
              <a:xfrm>
                <a:off x="0" y="0"/>
                <a:ext cx="875357" cy="875357"/>
              </a:xfrm>
              <a:custGeom>
                <a:avLst/>
                <a:gdLst/>
                <a:ahLst/>
                <a:cxnLst/>
                <a:rect l="l" t="t" r="r" b="b"/>
                <a:pathLst>
                  <a:path w="875357" h="875357">
                    <a:moveTo>
                      <a:pt x="437679" y="0"/>
                    </a:moveTo>
                    <a:cubicBezTo>
                      <a:pt x="195955" y="0"/>
                      <a:pt x="0" y="195955"/>
                      <a:pt x="0" y="437679"/>
                    </a:cubicBezTo>
                    <a:cubicBezTo>
                      <a:pt x="0" y="679402"/>
                      <a:pt x="195955" y="875357"/>
                      <a:pt x="437679" y="875357"/>
                    </a:cubicBezTo>
                    <a:cubicBezTo>
                      <a:pt x="679402" y="875357"/>
                      <a:pt x="875357" y="679402"/>
                      <a:pt x="875357" y="437679"/>
                    </a:cubicBezTo>
                    <a:cubicBezTo>
                      <a:pt x="875357" y="195955"/>
                      <a:pt x="679402" y="0"/>
                      <a:pt x="437679" y="0"/>
                    </a:cubicBezTo>
                    <a:close/>
                  </a:path>
                </a:pathLst>
              </a:custGeom>
              <a:solidFill>
                <a:srgbClr val="A20000"/>
              </a:solidFill>
            </p:spPr>
          </p:sp>
          <p:sp>
            <p:nvSpPr>
              <p:cNvPr id="41" name="TextBox 34"/>
              <p:cNvSpPr txBox="1"/>
              <p:nvPr/>
            </p:nvSpPr>
            <p:spPr>
              <a:xfrm>
                <a:off x="82065" y="43965"/>
                <a:ext cx="711228" cy="749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42" name="Group 35"/>
            <p:cNvGrpSpPr/>
            <p:nvPr/>
          </p:nvGrpSpPr>
          <p:grpSpPr>
            <a:xfrm>
              <a:off x="887489" y="0"/>
              <a:ext cx="203200" cy="203200"/>
              <a:chOff x="0" y="0"/>
              <a:chExt cx="875357" cy="875357"/>
            </a:xfrm>
          </p:grpSpPr>
          <p:sp>
            <p:nvSpPr>
              <p:cNvPr id="43" name="Freeform 36"/>
              <p:cNvSpPr/>
              <p:nvPr/>
            </p:nvSpPr>
            <p:spPr>
              <a:xfrm>
                <a:off x="0" y="0"/>
                <a:ext cx="875357" cy="875357"/>
              </a:xfrm>
              <a:custGeom>
                <a:avLst/>
                <a:gdLst/>
                <a:ahLst/>
                <a:cxnLst/>
                <a:rect l="l" t="t" r="r" b="b"/>
                <a:pathLst>
                  <a:path w="875357" h="875357">
                    <a:moveTo>
                      <a:pt x="437679" y="0"/>
                    </a:moveTo>
                    <a:cubicBezTo>
                      <a:pt x="195955" y="0"/>
                      <a:pt x="0" y="195955"/>
                      <a:pt x="0" y="437679"/>
                    </a:cubicBezTo>
                    <a:cubicBezTo>
                      <a:pt x="0" y="679402"/>
                      <a:pt x="195955" y="875357"/>
                      <a:pt x="437679" y="875357"/>
                    </a:cubicBezTo>
                    <a:cubicBezTo>
                      <a:pt x="679402" y="875357"/>
                      <a:pt x="875357" y="679402"/>
                      <a:pt x="875357" y="437679"/>
                    </a:cubicBezTo>
                    <a:cubicBezTo>
                      <a:pt x="875357" y="195955"/>
                      <a:pt x="679402" y="0"/>
                      <a:pt x="437679" y="0"/>
                    </a:cubicBezTo>
                    <a:close/>
                  </a:path>
                </a:pathLst>
              </a:custGeom>
              <a:solidFill>
                <a:srgbClr val="B01F24"/>
              </a:solidFill>
            </p:spPr>
          </p:sp>
          <p:sp>
            <p:nvSpPr>
              <p:cNvPr id="44" name="TextBox 37"/>
              <p:cNvSpPr txBox="1"/>
              <p:nvPr/>
            </p:nvSpPr>
            <p:spPr>
              <a:xfrm>
                <a:off x="82065" y="43965"/>
                <a:ext cx="711228" cy="749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26" name="TextBox 26"/>
          <p:cNvSpPr txBox="1"/>
          <p:nvPr/>
        </p:nvSpPr>
        <p:spPr>
          <a:xfrm>
            <a:off x="6004058" y="6362737"/>
            <a:ext cx="3413126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150">
                <a:solidFill>
                  <a:srgbClr val="FFFFFF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时间：XXXX.XX</a:t>
            </a:r>
          </a:p>
        </p:txBody>
      </p:sp>
    </p:spTree>
    <p:extLst>
      <p:ext uri="{BB962C8B-B14F-4D97-AF65-F5344CB8AC3E}">
        <p14:creationId xmlns:p14="http://schemas.microsoft.com/office/powerpoint/2010/main" val="220244900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2" b="19212"/>
          <a:stretch/>
        </p:blipFill>
        <p:spPr>
          <a:xfrm>
            <a:off x="0" y="-1"/>
            <a:ext cx="10044113" cy="10287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51" h="10800">
                <a:moveTo>
                  <a:pt x="0" y="0"/>
                </a:moveTo>
                <a:lnTo>
                  <a:pt x="9600" y="0"/>
                </a:lnTo>
                <a:lnTo>
                  <a:pt x="9600" y="1103"/>
                </a:lnTo>
                <a:lnTo>
                  <a:pt x="8654" y="1103"/>
                </a:lnTo>
                <a:cubicBezTo>
                  <a:pt x="8375" y="1103"/>
                  <a:pt x="8149" y="1329"/>
                  <a:pt x="8149" y="1608"/>
                </a:cubicBezTo>
                <a:cubicBezTo>
                  <a:pt x="8149" y="1887"/>
                  <a:pt x="8375" y="2113"/>
                  <a:pt x="8654" y="2113"/>
                </a:cubicBezTo>
                <a:lnTo>
                  <a:pt x="9600" y="2113"/>
                </a:lnTo>
                <a:lnTo>
                  <a:pt x="9600" y="3631"/>
                </a:lnTo>
                <a:lnTo>
                  <a:pt x="8654" y="3631"/>
                </a:lnTo>
                <a:cubicBezTo>
                  <a:pt x="8375" y="3631"/>
                  <a:pt x="8149" y="3857"/>
                  <a:pt x="8149" y="4136"/>
                </a:cubicBezTo>
                <a:cubicBezTo>
                  <a:pt x="8149" y="4415"/>
                  <a:pt x="8375" y="4641"/>
                  <a:pt x="8654" y="4641"/>
                </a:cubicBezTo>
                <a:lnTo>
                  <a:pt x="9600" y="4641"/>
                </a:lnTo>
                <a:lnTo>
                  <a:pt x="9600" y="6159"/>
                </a:lnTo>
                <a:lnTo>
                  <a:pt x="8654" y="6159"/>
                </a:lnTo>
                <a:cubicBezTo>
                  <a:pt x="8375" y="6159"/>
                  <a:pt x="8149" y="6385"/>
                  <a:pt x="8149" y="6664"/>
                </a:cubicBezTo>
                <a:cubicBezTo>
                  <a:pt x="8149" y="6943"/>
                  <a:pt x="8375" y="7169"/>
                  <a:pt x="8654" y="7169"/>
                </a:cubicBezTo>
                <a:lnTo>
                  <a:pt x="9600" y="7169"/>
                </a:lnTo>
                <a:lnTo>
                  <a:pt x="9600" y="8687"/>
                </a:lnTo>
                <a:lnTo>
                  <a:pt x="8654" y="8687"/>
                </a:lnTo>
                <a:cubicBezTo>
                  <a:pt x="8375" y="8687"/>
                  <a:pt x="8149" y="8913"/>
                  <a:pt x="8149" y="9192"/>
                </a:cubicBezTo>
                <a:cubicBezTo>
                  <a:pt x="8149" y="9471"/>
                  <a:pt x="8375" y="9697"/>
                  <a:pt x="8654" y="9697"/>
                </a:cubicBezTo>
                <a:lnTo>
                  <a:pt x="9600" y="9697"/>
                </a:lnTo>
                <a:lnTo>
                  <a:pt x="9600" y="10800"/>
                </a:lnTo>
                <a:lnTo>
                  <a:pt x="0" y="10800"/>
                </a:lnTo>
                <a:lnTo>
                  <a:pt x="0" y="0"/>
                </a:lnTo>
                <a:close/>
                <a:moveTo>
                  <a:pt x="9600" y="8687"/>
                </a:moveTo>
                <a:lnTo>
                  <a:pt x="10546" y="8687"/>
                </a:lnTo>
                <a:cubicBezTo>
                  <a:pt x="10825" y="8687"/>
                  <a:pt x="11051" y="8913"/>
                  <a:pt x="11051" y="9192"/>
                </a:cubicBezTo>
                <a:cubicBezTo>
                  <a:pt x="11051" y="9471"/>
                  <a:pt x="10825" y="9697"/>
                  <a:pt x="10546" y="9697"/>
                </a:cubicBezTo>
                <a:lnTo>
                  <a:pt x="9600" y="9697"/>
                </a:lnTo>
                <a:lnTo>
                  <a:pt x="9600" y="8687"/>
                </a:lnTo>
                <a:close/>
                <a:moveTo>
                  <a:pt x="9600" y="1103"/>
                </a:moveTo>
                <a:lnTo>
                  <a:pt x="10546" y="1103"/>
                </a:lnTo>
                <a:cubicBezTo>
                  <a:pt x="10825" y="1103"/>
                  <a:pt x="11051" y="1329"/>
                  <a:pt x="11051" y="1608"/>
                </a:cubicBezTo>
                <a:cubicBezTo>
                  <a:pt x="11051" y="1887"/>
                  <a:pt x="10825" y="2113"/>
                  <a:pt x="10546" y="2113"/>
                </a:cubicBezTo>
                <a:lnTo>
                  <a:pt x="9600" y="2113"/>
                </a:lnTo>
                <a:lnTo>
                  <a:pt x="9600" y="1103"/>
                </a:lnTo>
                <a:close/>
                <a:moveTo>
                  <a:pt x="9600" y="3631"/>
                </a:moveTo>
                <a:lnTo>
                  <a:pt x="10546" y="3631"/>
                </a:lnTo>
                <a:cubicBezTo>
                  <a:pt x="10825" y="3631"/>
                  <a:pt x="11051" y="3857"/>
                  <a:pt x="11051" y="4136"/>
                </a:cubicBezTo>
                <a:cubicBezTo>
                  <a:pt x="11051" y="4415"/>
                  <a:pt x="10825" y="4641"/>
                  <a:pt x="10546" y="4641"/>
                </a:cubicBezTo>
                <a:lnTo>
                  <a:pt x="9600" y="4641"/>
                </a:lnTo>
                <a:lnTo>
                  <a:pt x="9600" y="3631"/>
                </a:lnTo>
                <a:close/>
                <a:moveTo>
                  <a:pt x="9600" y="6159"/>
                </a:moveTo>
                <a:lnTo>
                  <a:pt x="10546" y="6159"/>
                </a:lnTo>
                <a:cubicBezTo>
                  <a:pt x="10825" y="6159"/>
                  <a:pt x="11051" y="6385"/>
                  <a:pt x="11051" y="6664"/>
                </a:cubicBezTo>
                <a:cubicBezTo>
                  <a:pt x="11051" y="6943"/>
                  <a:pt x="10825" y="7169"/>
                  <a:pt x="10546" y="7169"/>
                </a:cubicBezTo>
                <a:lnTo>
                  <a:pt x="9600" y="7169"/>
                </a:lnTo>
                <a:lnTo>
                  <a:pt x="9600" y="6159"/>
                </a:lnTo>
                <a:close/>
              </a:path>
            </a:pathLst>
          </a:custGeom>
        </p:spPr>
      </p:pic>
      <p:sp>
        <p:nvSpPr>
          <p:cNvPr id="25" name="图形"/>
          <p:cNvSpPr txBox="1"/>
          <p:nvPr/>
        </p:nvSpPr>
        <p:spPr>
          <a:xfrm>
            <a:off x="7926707" y="1081088"/>
            <a:ext cx="15697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defTabSz="1371600"/>
            <a:r>
              <a:rPr lang="en-US" altLang="zh-CN" sz="6000" b="1" dirty="0">
                <a:solidFill>
                  <a:srgbClr val="B02025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0</a:t>
            </a:r>
            <a:r>
              <a:rPr lang="en-US" altLang="zh-CN" sz="6000" b="1" dirty="0">
                <a:solidFill>
                  <a:srgbClr val="FFFFFF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1</a:t>
            </a:r>
          </a:p>
        </p:txBody>
      </p:sp>
      <p:sp>
        <p:nvSpPr>
          <p:cNvPr id="26" name="图形"/>
          <p:cNvSpPr txBox="1"/>
          <p:nvPr/>
        </p:nvSpPr>
        <p:spPr>
          <a:xfrm>
            <a:off x="7926707" y="3489011"/>
            <a:ext cx="15697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defTabSz="1371600"/>
            <a:r>
              <a:rPr lang="en-US" altLang="zh-CN" sz="6000" b="1" dirty="0">
                <a:solidFill>
                  <a:srgbClr val="B02025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0</a:t>
            </a:r>
            <a:r>
              <a:rPr lang="en-US" altLang="zh-CN" sz="6000" b="1" dirty="0">
                <a:solidFill>
                  <a:srgbClr val="FFFFFF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2</a:t>
            </a:r>
          </a:p>
        </p:txBody>
      </p:sp>
      <p:sp>
        <p:nvSpPr>
          <p:cNvPr id="27" name="图形"/>
          <p:cNvSpPr txBox="1"/>
          <p:nvPr/>
        </p:nvSpPr>
        <p:spPr>
          <a:xfrm>
            <a:off x="7926707" y="5896931"/>
            <a:ext cx="15697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defTabSz="1371600"/>
            <a:r>
              <a:rPr lang="en-US" altLang="zh-CN" sz="6000" b="1" dirty="0">
                <a:solidFill>
                  <a:srgbClr val="B02025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0</a:t>
            </a:r>
            <a:r>
              <a:rPr lang="en-US" altLang="zh-CN" sz="6000" b="1" dirty="0">
                <a:solidFill>
                  <a:srgbClr val="FFFFFF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3</a:t>
            </a:r>
          </a:p>
        </p:txBody>
      </p:sp>
      <p:sp>
        <p:nvSpPr>
          <p:cNvPr id="28" name="图形"/>
          <p:cNvSpPr txBox="1"/>
          <p:nvPr/>
        </p:nvSpPr>
        <p:spPr>
          <a:xfrm>
            <a:off x="7926707" y="8304851"/>
            <a:ext cx="15697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defTabSz="1371600"/>
            <a:r>
              <a:rPr lang="en-US" altLang="zh-CN" sz="6000" b="1" dirty="0">
                <a:solidFill>
                  <a:srgbClr val="B02025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0</a:t>
            </a:r>
            <a:r>
              <a:rPr lang="en-US" altLang="zh-CN" sz="6000" b="1" dirty="0">
                <a:solidFill>
                  <a:srgbClr val="FFFFFF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4</a:t>
            </a:r>
          </a:p>
        </p:txBody>
      </p:sp>
      <p:grpSp>
        <p:nvGrpSpPr>
          <p:cNvPr id="37" name="图形"/>
          <p:cNvGrpSpPr/>
          <p:nvPr/>
        </p:nvGrpSpPr>
        <p:grpSpPr>
          <a:xfrm>
            <a:off x="10380344" y="896306"/>
            <a:ext cx="6581777" cy="1303973"/>
            <a:chOff x="11258" y="989"/>
            <a:chExt cx="6910" cy="1369"/>
          </a:xfrm>
        </p:grpSpPr>
        <p:sp>
          <p:nvSpPr>
            <p:cNvPr id="29" name="图形"/>
            <p:cNvSpPr txBox="1"/>
            <p:nvPr/>
          </p:nvSpPr>
          <p:spPr>
            <a:xfrm>
              <a:off x="11258" y="989"/>
              <a:ext cx="3467" cy="9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 defTabSz="1371600"/>
              <a:r>
                <a:rPr lang="zh-CN" altLang="en-US" sz="6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汉仪雅酷黑简" panose="02010600030101010101" charset="-122"/>
                  <a:ea typeface="汉仪雅酷黑简" panose="02010600030101010101" charset="-122"/>
                  <a:cs typeface="创客贴金刚体 Bold" pitchFamily="18" charset="-122"/>
                  <a:sym typeface="Arial"/>
                </a:rPr>
                <a:t>点此替换</a:t>
              </a:r>
            </a:p>
          </p:txBody>
        </p:sp>
        <p:sp>
          <p:nvSpPr>
            <p:cNvPr id="33" name="图形"/>
            <p:cNvSpPr txBox="1"/>
            <p:nvPr/>
          </p:nvSpPr>
          <p:spPr>
            <a:xfrm>
              <a:off x="11258" y="1958"/>
              <a:ext cx="6910" cy="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371600">
                <a:lnSpc>
                  <a:spcPct val="150000"/>
                </a:lnSpc>
              </a:pPr>
              <a:r>
                <a:rPr lang="en-US" altLang="zh-CN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Basileia" panose="02000000000000000000" pitchFamily="2" charset="0"/>
                  <a:ea typeface="阿里巴巴普惠体 Medium"/>
                  <a:cs typeface="阿里巴巴普惠体 Medium"/>
                  <a:sym typeface="Arial"/>
                </a:rPr>
                <a:t>Click here to enter your </a:t>
              </a:r>
              <a:r>
                <a:rPr lang="en-US" altLang="zh-CN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Basileia" panose="02000000000000000000" pitchFamily="2" charset="0"/>
                  <a:ea typeface="阿里巴巴普惠体 Medium"/>
                  <a:cs typeface="阿里巴巴普惠体 Medium"/>
                  <a:sym typeface="Arial"/>
                </a:rPr>
                <a:t>text,change</a:t>
              </a:r>
              <a:r>
                <a:rPr lang="en-US" altLang="zh-CN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Basileia" panose="02000000000000000000" pitchFamily="2" charset="0"/>
                  <a:ea typeface="阿里巴巴普惠体 Medium"/>
                  <a:cs typeface="阿里巴巴普惠体 Medium"/>
                  <a:sym typeface="Arial"/>
                </a:rPr>
                <a:t> the color or size of the text</a:t>
              </a:r>
              <a:r>
                <a:rPr lang="en-US" altLang="zh-CN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/>
                  <a:ea typeface="阿里巴巴普惠体 Medium"/>
                  <a:cs typeface="阿里巴巴普惠体 Medium"/>
                  <a:sym typeface="Arial"/>
                </a:rPr>
                <a:t>.</a:t>
              </a:r>
            </a:p>
          </p:txBody>
        </p:sp>
      </p:grpSp>
      <p:grpSp>
        <p:nvGrpSpPr>
          <p:cNvPr id="38" name="图形"/>
          <p:cNvGrpSpPr/>
          <p:nvPr/>
        </p:nvGrpSpPr>
        <p:grpSpPr>
          <a:xfrm>
            <a:off x="10380344" y="3297560"/>
            <a:ext cx="6581777" cy="1303973"/>
            <a:chOff x="11258" y="3510"/>
            <a:chExt cx="6910" cy="1369"/>
          </a:xfrm>
        </p:grpSpPr>
        <p:sp>
          <p:nvSpPr>
            <p:cNvPr id="30" name="图形"/>
            <p:cNvSpPr txBox="1"/>
            <p:nvPr>
              <p:custDataLst>
                <p:tags r:id="rId6"/>
              </p:custDataLst>
            </p:nvPr>
          </p:nvSpPr>
          <p:spPr>
            <a:xfrm>
              <a:off x="11258" y="3510"/>
              <a:ext cx="3467" cy="9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00000"/>
                </a:lnSpc>
                <a:defRPr sz="400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印品粗朗体" pitchFamily="2" charset="-122"/>
                  <a:ea typeface="印品粗朗体" pitchFamily="2" charset="-122"/>
                  <a:cs typeface="创客贴金刚体 Bold" pitchFamily="18" charset="-122"/>
                </a:defRPr>
              </a:lvl1pPr>
            </a:lstStyle>
            <a:p>
              <a:pPr defTabSz="1371600"/>
              <a:r>
                <a:rPr lang="zh-CN" altLang="en-US" sz="6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汉仪雅酷黑简" panose="02010600030101010101" charset="-122"/>
                  <a:ea typeface="汉仪雅酷黑简" panose="02010600030101010101" charset="-122"/>
                  <a:sym typeface="Arial"/>
                </a:rPr>
                <a:t>点此替换</a:t>
              </a:r>
            </a:p>
          </p:txBody>
        </p:sp>
        <p:sp>
          <p:nvSpPr>
            <p:cNvPr id="34" name="图形"/>
            <p:cNvSpPr txBox="1"/>
            <p:nvPr>
              <p:custDataLst>
                <p:tags r:id="rId7"/>
              </p:custDataLst>
            </p:nvPr>
          </p:nvSpPr>
          <p:spPr>
            <a:xfrm>
              <a:off x="11258" y="4479"/>
              <a:ext cx="6910" cy="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371600">
                <a:lnSpc>
                  <a:spcPct val="150000"/>
                </a:lnSpc>
              </a:pPr>
              <a:r>
                <a:rPr lang="en-US" altLang="zh-CN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Basileia" panose="02000000000000000000" pitchFamily="2" charset="0"/>
                  <a:ea typeface="阿里巴巴普惠体 Medium"/>
                  <a:cs typeface="阿里巴巴普惠体 Medium"/>
                  <a:sym typeface="Arial"/>
                </a:rPr>
                <a:t>Click here to enter your </a:t>
              </a:r>
              <a:r>
                <a:rPr lang="en-US" altLang="zh-CN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Basileia" panose="02000000000000000000" pitchFamily="2" charset="0"/>
                  <a:ea typeface="阿里巴巴普惠体 Medium"/>
                  <a:cs typeface="阿里巴巴普惠体 Medium"/>
                  <a:sym typeface="Arial"/>
                </a:rPr>
                <a:t>text,change</a:t>
              </a:r>
              <a:r>
                <a:rPr lang="en-US" altLang="zh-CN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Basileia" panose="02000000000000000000" pitchFamily="2" charset="0"/>
                  <a:ea typeface="阿里巴巴普惠体 Medium"/>
                  <a:cs typeface="阿里巴巴普惠体 Medium"/>
                  <a:sym typeface="Arial"/>
                </a:rPr>
                <a:t> the color or size of the text.</a:t>
              </a:r>
            </a:p>
          </p:txBody>
        </p:sp>
      </p:grpSp>
      <p:grpSp>
        <p:nvGrpSpPr>
          <p:cNvPr id="39" name="图形"/>
          <p:cNvGrpSpPr/>
          <p:nvPr/>
        </p:nvGrpSpPr>
        <p:grpSpPr>
          <a:xfrm>
            <a:off x="10380344" y="5698813"/>
            <a:ext cx="6581777" cy="1303973"/>
            <a:chOff x="11258" y="6031"/>
            <a:chExt cx="6910" cy="1369"/>
          </a:xfrm>
        </p:grpSpPr>
        <p:sp>
          <p:nvSpPr>
            <p:cNvPr id="31" name="图形"/>
            <p:cNvSpPr txBox="1"/>
            <p:nvPr>
              <p:custDataLst>
                <p:tags r:id="rId4"/>
              </p:custDataLst>
            </p:nvPr>
          </p:nvSpPr>
          <p:spPr>
            <a:xfrm>
              <a:off x="11258" y="6031"/>
              <a:ext cx="3467" cy="9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00000"/>
                </a:lnSpc>
                <a:defRPr sz="400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印品粗朗体" pitchFamily="2" charset="-122"/>
                  <a:ea typeface="印品粗朗体" pitchFamily="2" charset="-122"/>
                  <a:cs typeface="创客贴金刚体 Bold" pitchFamily="18" charset="-122"/>
                </a:defRPr>
              </a:lvl1pPr>
            </a:lstStyle>
            <a:p>
              <a:pPr defTabSz="1371600"/>
              <a:r>
                <a:rPr lang="zh-CN" altLang="en-US" sz="6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汉仪雅酷黑简" panose="02010600030101010101" charset="-122"/>
                  <a:ea typeface="汉仪雅酷黑简" panose="02010600030101010101" charset="-122"/>
                  <a:sym typeface="Arial"/>
                </a:rPr>
                <a:t>点此替换</a:t>
              </a:r>
            </a:p>
          </p:txBody>
        </p:sp>
        <p:sp>
          <p:nvSpPr>
            <p:cNvPr id="35" name="图形"/>
            <p:cNvSpPr txBox="1"/>
            <p:nvPr>
              <p:custDataLst>
                <p:tags r:id="rId5"/>
              </p:custDataLst>
            </p:nvPr>
          </p:nvSpPr>
          <p:spPr>
            <a:xfrm>
              <a:off x="11258" y="7000"/>
              <a:ext cx="6910" cy="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371600">
                <a:lnSpc>
                  <a:spcPct val="150000"/>
                </a:lnSpc>
              </a:pPr>
              <a:r>
                <a:rPr lang="en-US" altLang="zh-CN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Basileia" panose="02000000000000000000" pitchFamily="2" charset="0"/>
                  <a:ea typeface="阿里巴巴普惠体 Medium"/>
                  <a:cs typeface="阿里巴巴普惠体 Medium"/>
                  <a:sym typeface="Arial"/>
                </a:rPr>
                <a:t>Click here to enter your </a:t>
              </a:r>
              <a:r>
                <a:rPr lang="en-US" altLang="zh-CN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Basileia" panose="02000000000000000000" pitchFamily="2" charset="0"/>
                  <a:ea typeface="阿里巴巴普惠体 Medium"/>
                  <a:cs typeface="阿里巴巴普惠体 Medium"/>
                  <a:sym typeface="Arial"/>
                </a:rPr>
                <a:t>text,change</a:t>
              </a:r>
              <a:r>
                <a:rPr lang="en-US" altLang="zh-CN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Basileia" panose="02000000000000000000" pitchFamily="2" charset="0"/>
                  <a:ea typeface="阿里巴巴普惠体 Medium"/>
                  <a:cs typeface="阿里巴巴普惠体 Medium"/>
                  <a:sym typeface="Arial"/>
                </a:rPr>
                <a:t> the color or size of the text.</a:t>
              </a:r>
            </a:p>
          </p:txBody>
        </p:sp>
      </p:grpSp>
      <p:grpSp>
        <p:nvGrpSpPr>
          <p:cNvPr id="40" name="图形"/>
          <p:cNvGrpSpPr/>
          <p:nvPr/>
        </p:nvGrpSpPr>
        <p:grpSpPr>
          <a:xfrm>
            <a:off x="10380344" y="8100066"/>
            <a:ext cx="6581777" cy="1303973"/>
            <a:chOff x="11258" y="8552"/>
            <a:chExt cx="6910" cy="1369"/>
          </a:xfrm>
        </p:grpSpPr>
        <p:sp>
          <p:nvSpPr>
            <p:cNvPr id="32" name="图形"/>
            <p:cNvSpPr txBox="1"/>
            <p:nvPr>
              <p:custDataLst>
                <p:tags r:id="rId2"/>
              </p:custDataLst>
            </p:nvPr>
          </p:nvSpPr>
          <p:spPr>
            <a:xfrm>
              <a:off x="11258" y="8552"/>
              <a:ext cx="3467" cy="9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lnSpc>
                  <a:spcPct val="100000"/>
                </a:lnSpc>
                <a:defRPr sz="400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印品粗朗体" pitchFamily="2" charset="-122"/>
                  <a:ea typeface="印品粗朗体" pitchFamily="2" charset="-122"/>
                  <a:cs typeface="创客贴金刚体 Bold" pitchFamily="18" charset="-122"/>
                </a:defRPr>
              </a:lvl1pPr>
            </a:lstStyle>
            <a:p>
              <a:pPr defTabSz="1371600"/>
              <a:r>
                <a:rPr lang="zh-CN" altLang="en-US" sz="6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汉仪雅酷黑简" panose="02010600030101010101" charset="-122"/>
                  <a:ea typeface="汉仪雅酷黑简" panose="02010600030101010101" charset="-122"/>
                  <a:sym typeface="Arial"/>
                </a:rPr>
                <a:t>点此替换</a:t>
              </a:r>
            </a:p>
          </p:txBody>
        </p:sp>
        <p:sp>
          <p:nvSpPr>
            <p:cNvPr id="36" name="图形"/>
            <p:cNvSpPr txBox="1"/>
            <p:nvPr>
              <p:custDataLst>
                <p:tags r:id="rId3"/>
              </p:custDataLst>
            </p:nvPr>
          </p:nvSpPr>
          <p:spPr>
            <a:xfrm>
              <a:off x="11258" y="9521"/>
              <a:ext cx="6910" cy="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371600">
                <a:lnSpc>
                  <a:spcPct val="150000"/>
                </a:lnSpc>
              </a:pPr>
              <a:r>
                <a:rPr lang="en-US" altLang="zh-CN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Basileia" panose="02000000000000000000" pitchFamily="2" charset="0"/>
                  <a:ea typeface="阿里巴巴普惠体 Medium"/>
                  <a:cs typeface="阿里巴巴普惠体 Medium"/>
                  <a:sym typeface="Arial"/>
                </a:rPr>
                <a:t>Click here to enter your </a:t>
              </a:r>
              <a:r>
                <a:rPr lang="en-US" altLang="zh-CN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Basileia" panose="02000000000000000000" pitchFamily="2" charset="0"/>
                  <a:ea typeface="阿里巴巴普惠体 Medium"/>
                  <a:cs typeface="阿里巴巴普惠体 Medium"/>
                  <a:sym typeface="Arial"/>
                </a:rPr>
                <a:t>text,change</a:t>
              </a:r>
              <a:r>
                <a:rPr lang="en-US" altLang="zh-CN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Basileia" panose="02000000000000000000" pitchFamily="2" charset="0"/>
                  <a:ea typeface="阿里巴巴普惠体 Medium"/>
                  <a:cs typeface="阿里巴巴普惠体 Medium"/>
                  <a:sym typeface="Arial"/>
                </a:rPr>
                <a:t> the color or size of the text</a:t>
              </a:r>
              <a:r>
                <a:rPr lang="en-US" altLang="zh-CN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/>
                  <a:ea typeface="阿里巴巴普惠体 Medium"/>
                  <a:cs typeface="阿里巴巴普惠体 Medium"/>
                  <a:sym typeface="Arial"/>
                </a:rPr>
                <a:t>.</a:t>
              </a:r>
            </a:p>
          </p:txBody>
        </p:sp>
      </p:grpSp>
      <p:sp>
        <p:nvSpPr>
          <p:cNvPr id="41" name="图形"/>
          <p:cNvSpPr txBox="1"/>
          <p:nvPr/>
        </p:nvSpPr>
        <p:spPr>
          <a:xfrm>
            <a:off x="1350124" y="1757768"/>
            <a:ext cx="3352800" cy="2654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71600"/>
            <a:r>
              <a:rPr lang="zh-CN" altLang="en-US" sz="17250" dirty="0">
                <a:gradFill>
                  <a:gsLst>
                    <a:gs pos="60000">
                      <a:srgbClr val="FFFFFF"/>
                    </a:gs>
                    <a:gs pos="8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汉仪雅酷黑-85J" panose="02010600030101010101" charset="-122"/>
                <a:ea typeface="汉仪雅酷黑-85J" panose="02010600030101010101" charset="-122"/>
                <a:cs typeface="阿里巴巴普惠体 Medium"/>
                <a:sym typeface="Arial"/>
              </a:rPr>
              <a:t>目</a:t>
            </a:r>
          </a:p>
        </p:txBody>
      </p:sp>
      <p:sp>
        <p:nvSpPr>
          <p:cNvPr id="42" name="图形"/>
          <p:cNvSpPr txBox="1"/>
          <p:nvPr/>
        </p:nvSpPr>
        <p:spPr>
          <a:xfrm>
            <a:off x="3769997" y="3678559"/>
            <a:ext cx="2504123" cy="2654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71600"/>
            <a:r>
              <a:rPr lang="zh-CN" altLang="en-US" sz="17250" dirty="0">
                <a:gradFill>
                  <a:gsLst>
                    <a:gs pos="74000">
                      <a:srgbClr val="FFFFFF"/>
                    </a:gs>
                    <a:gs pos="85000">
                      <a:srgbClr val="FFFFFF">
                        <a:alpha val="0"/>
                      </a:srgbClr>
                    </a:gs>
                  </a:gsLst>
                  <a:lin ang="8400000" scaled="0"/>
                </a:gradFill>
                <a:latin typeface="汉仪雅酷黑-85J" panose="02010600030101010101" charset="-122"/>
                <a:ea typeface="汉仪雅酷黑-85J" panose="02010600030101010101" charset="-122"/>
                <a:cs typeface="阿里巴巴普惠体 Medium"/>
                <a:sym typeface="Arial"/>
              </a:rPr>
              <a:t>录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F11A90E-4E60-197F-DCE6-A43776017FDA}"/>
              </a:ext>
            </a:extLst>
          </p:cNvPr>
          <p:cNvSpPr txBox="1"/>
          <p:nvPr/>
        </p:nvSpPr>
        <p:spPr>
          <a:xfrm>
            <a:off x="2" y="1"/>
            <a:ext cx="680477" cy="13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lnSpc>
                <a:spcPct val="200000"/>
              </a:lnSpc>
            </a:pPr>
            <a:r>
              <a:rPr lang="en-US" altLang="zh-CN" sz="15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下载 </a:t>
            </a:r>
            <a:r>
              <a:rPr lang="en-US" altLang="zh-CN" sz="15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2D47DA1D-5546-29D8-9E20-60BA7E22B21E}"/>
              </a:ext>
            </a:extLst>
          </p:cNvPr>
          <p:cNvSpPr/>
          <p:nvPr/>
        </p:nvSpPr>
        <p:spPr>
          <a:xfrm>
            <a:off x="14832584" y="356609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41" grpId="0"/>
      <p:bldP spid="41" grpId="1"/>
      <p:bldP spid="42" grpId="0"/>
      <p:bldP spid="4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8389D7B-808F-75D9-31A1-0A26ECFBC1F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" r="3085" b="7927"/>
          <a:stretch/>
        </p:blipFill>
        <p:spPr>
          <a:xfrm>
            <a:off x="-1" y="-114300"/>
            <a:ext cx="18288001" cy="10401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483329C-C16A-2FCC-AC5C-6BB1AF38CAAE}"/>
              </a:ext>
            </a:extLst>
          </p:cNvPr>
          <p:cNvSpPr/>
          <p:nvPr/>
        </p:nvSpPr>
        <p:spPr>
          <a:xfrm>
            <a:off x="0" y="-41638"/>
            <a:ext cx="18288000" cy="10328638"/>
          </a:xfrm>
          <a:prstGeom prst="rect">
            <a:avLst/>
          </a:prstGeom>
          <a:gradFill flip="none" rotWithShape="1">
            <a:gsLst>
              <a:gs pos="100000">
                <a:srgbClr val="C8534C"/>
              </a:gs>
              <a:gs pos="0">
                <a:srgbClr val="B03238">
                  <a:alpha val="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图形"/>
          <p:cNvGrpSpPr/>
          <p:nvPr/>
        </p:nvGrpSpPr>
        <p:grpSpPr>
          <a:xfrm>
            <a:off x="1550671" y="1943100"/>
            <a:ext cx="4981577" cy="3931920"/>
            <a:chOff x="1628" y="1434"/>
            <a:chExt cx="5230" cy="4128"/>
          </a:xfrm>
        </p:grpSpPr>
        <p:sp>
          <p:nvSpPr>
            <p:cNvPr id="8" name="图形"/>
            <p:cNvSpPr txBox="1"/>
            <p:nvPr/>
          </p:nvSpPr>
          <p:spPr>
            <a:xfrm>
              <a:off x="4504" y="1434"/>
              <a:ext cx="2354" cy="412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2" h="1178">
                  <a:moveTo>
                    <a:pt x="302" y="0"/>
                  </a:moveTo>
                  <a:lnTo>
                    <a:pt x="441" y="0"/>
                  </a:lnTo>
                  <a:lnTo>
                    <a:pt x="441" y="1026"/>
                  </a:lnTo>
                  <a:lnTo>
                    <a:pt x="672" y="1026"/>
                  </a:lnTo>
                  <a:lnTo>
                    <a:pt x="672" y="1178"/>
                  </a:lnTo>
                  <a:lnTo>
                    <a:pt x="0" y="1178"/>
                  </a:lnTo>
                  <a:lnTo>
                    <a:pt x="0" y="1026"/>
                  </a:lnTo>
                  <a:lnTo>
                    <a:pt x="258" y="1026"/>
                  </a:lnTo>
                  <a:lnTo>
                    <a:pt x="258" y="208"/>
                  </a:lnTo>
                  <a:lnTo>
                    <a:pt x="46" y="208"/>
                  </a:lnTo>
                  <a:lnTo>
                    <a:pt x="46" y="91"/>
                  </a:lnTo>
                  <a:cubicBezTo>
                    <a:pt x="101" y="81"/>
                    <a:pt x="149" y="69"/>
                    <a:pt x="191" y="54"/>
                  </a:cubicBezTo>
                  <a:cubicBezTo>
                    <a:pt x="232" y="39"/>
                    <a:pt x="269" y="21"/>
                    <a:pt x="302" y="0"/>
                  </a:cubicBezTo>
                  <a:close/>
                </a:path>
              </a:pathLst>
            </a:custGeom>
            <a:gradFill>
              <a:gsLst>
                <a:gs pos="30000">
                  <a:schemeClr val="bg1"/>
                </a:gs>
                <a:gs pos="49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defTabSz="1371600"/>
              <a:endParaRPr lang="en-US" altLang="zh-CN" sz="12000">
                <a:solidFill>
                  <a:srgbClr val="FFFFFF"/>
                </a:solidFill>
                <a:latin typeface="字由点字美玲体" panose="02010600030101010101" charset="-122"/>
                <a:ea typeface="字由点字美玲体" panose="02010600030101010101" charset="-122"/>
                <a:cs typeface="阿里巴巴普惠体 Medium"/>
                <a:sym typeface="Arial"/>
              </a:endParaRPr>
            </a:p>
          </p:txBody>
        </p:sp>
        <p:sp>
          <p:nvSpPr>
            <p:cNvPr id="12" name="图形"/>
            <p:cNvSpPr txBox="1"/>
            <p:nvPr>
              <p:custDataLst>
                <p:tags r:id="rId2"/>
              </p:custDataLst>
            </p:nvPr>
          </p:nvSpPr>
          <p:spPr>
            <a:xfrm>
              <a:off x="1628" y="1434"/>
              <a:ext cx="2576" cy="412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2" h="1221">
                  <a:moveTo>
                    <a:pt x="381" y="146"/>
                  </a:moveTo>
                  <a:cubicBezTo>
                    <a:pt x="341" y="145"/>
                    <a:pt x="305" y="160"/>
                    <a:pt x="274" y="190"/>
                  </a:cubicBezTo>
                  <a:cubicBezTo>
                    <a:pt x="244" y="220"/>
                    <a:pt x="220" y="269"/>
                    <a:pt x="202" y="337"/>
                  </a:cubicBezTo>
                  <a:cubicBezTo>
                    <a:pt x="185" y="405"/>
                    <a:pt x="176" y="494"/>
                    <a:pt x="176" y="606"/>
                  </a:cubicBezTo>
                  <a:cubicBezTo>
                    <a:pt x="176" y="719"/>
                    <a:pt x="185" y="810"/>
                    <a:pt x="202" y="879"/>
                  </a:cubicBezTo>
                  <a:cubicBezTo>
                    <a:pt x="220" y="948"/>
                    <a:pt x="244" y="998"/>
                    <a:pt x="274" y="1029"/>
                  </a:cubicBezTo>
                  <a:cubicBezTo>
                    <a:pt x="305" y="1060"/>
                    <a:pt x="341" y="1076"/>
                    <a:pt x="381" y="1075"/>
                  </a:cubicBezTo>
                  <a:cubicBezTo>
                    <a:pt x="421" y="1076"/>
                    <a:pt x="457" y="1060"/>
                    <a:pt x="488" y="1029"/>
                  </a:cubicBezTo>
                  <a:cubicBezTo>
                    <a:pt x="518" y="998"/>
                    <a:pt x="542" y="948"/>
                    <a:pt x="560" y="879"/>
                  </a:cubicBezTo>
                  <a:cubicBezTo>
                    <a:pt x="577" y="810"/>
                    <a:pt x="586" y="719"/>
                    <a:pt x="586" y="606"/>
                  </a:cubicBezTo>
                  <a:cubicBezTo>
                    <a:pt x="586" y="494"/>
                    <a:pt x="577" y="405"/>
                    <a:pt x="560" y="337"/>
                  </a:cubicBezTo>
                  <a:cubicBezTo>
                    <a:pt x="542" y="269"/>
                    <a:pt x="518" y="220"/>
                    <a:pt x="488" y="190"/>
                  </a:cubicBezTo>
                  <a:cubicBezTo>
                    <a:pt x="457" y="160"/>
                    <a:pt x="421" y="145"/>
                    <a:pt x="381" y="146"/>
                  </a:cubicBezTo>
                  <a:close/>
                  <a:moveTo>
                    <a:pt x="381" y="0"/>
                  </a:moveTo>
                  <a:cubicBezTo>
                    <a:pt x="498" y="0"/>
                    <a:pt x="590" y="50"/>
                    <a:pt x="658" y="151"/>
                  </a:cubicBezTo>
                  <a:cubicBezTo>
                    <a:pt x="726" y="251"/>
                    <a:pt x="760" y="403"/>
                    <a:pt x="762" y="606"/>
                  </a:cubicBezTo>
                  <a:cubicBezTo>
                    <a:pt x="760" y="811"/>
                    <a:pt x="726" y="965"/>
                    <a:pt x="658" y="1067"/>
                  </a:cubicBezTo>
                  <a:cubicBezTo>
                    <a:pt x="590" y="1169"/>
                    <a:pt x="498" y="1221"/>
                    <a:pt x="381" y="1221"/>
                  </a:cubicBezTo>
                  <a:cubicBezTo>
                    <a:pt x="264" y="1221"/>
                    <a:pt x="172" y="1169"/>
                    <a:pt x="104" y="1067"/>
                  </a:cubicBezTo>
                  <a:cubicBezTo>
                    <a:pt x="36" y="965"/>
                    <a:pt x="1" y="811"/>
                    <a:pt x="0" y="606"/>
                  </a:cubicBezTo>
                  <a:cubicBezTo>
                    <a:pt x="1" y="403"/>
                    <a:pt x="36" y="251"/>
                    <a:pt x="104" y="150"/>
                  </a:cubicBezTo>
                  <a:cubicBezTo>
                    <a:pt x="172" y="50"/>
                    <a:pt x="264" y="0"/>
                    <a:pt x="381" y="0"/>
                  </a:cubicBezTo>
                  <a:close/>
                </a:path>
              </a:pathLst>
            </a:custGeom>
            <a:gradFill>
              <a:gsLst>
                <a:gs pos="53000">
                  <a:schemeClr val="bg1"/>
                </a:gs>
                <a:gs pos="69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defTabSz="1371600"/>
              <a:endParaRPr lang="en-US" altLang="zh-CN" sz="12000">
                <a:solidFill>
                  <a:srgbClr val="FFFFFF"/>
                </a:solidFill>
                <a:latin typeface="字由点字美玲体" panose="02010600030101010101" charset="-122"/>
                <a:ea typeface="字由点字美玲体" panose="02010600030101010101" charset="-122"/>
                <a:cs typeface="阿里巴巴普惠体 Medium"/>
                <a:sym typeface="Arial"/>
              </a:endParaRPr>
            </a:p>
          </p:txBody>
        </p:sp>
      </p:grpSp>
      <p:sp>
        <p:nvSpPr>
          <p:cNvPr id="77" name="图形"/>
          <p:cNvSpPr txBox="1"/>
          <p:nvPr/>
        </p:nvSpPr>
        <p:spPr>
          <a:xfrm>
            <a:off x="7029450" y="5148292"/>
            <a:ext cx="9601200" cy="929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371600">
              <a:lnSpc>
                <a:spcPct val="150000"/>
              </a:lnSpc>
            </a:pPr>
            <a:r>
              <a:rPr lang="en-US" altLang="zh-CN" sz="2100" dirty="0">
                <a:solidFill>
                  <a:srgbClr val="FFFFFF"/>
                </a:solidFill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Click here to enter your </a:t>
            </a:r>
            <a:r>
              <a:rPr lang="en-US" altLang="zh-CN" sz="2100" dirty="0" err="1">
                <a:solidFill>
                  <a:srgbClr val="FFFFFF"/>
                </a:solidFill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text,change</a:t>
            </a:r>
            <a:r>
              <a:rPr lang="en-US" altLang="zh-CN" sz="2100" dirty="0">
                <a:solidFill>
                  <a:srgbClr val="FFFFFF"/>
                </a:solidFill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 the color or size of the </a:t>
            </a:r>
            <a:r>
              <a:rPr lang="en-US" altLang="zh-CN" sz="2100" dirty="0" err="1">
                <a:solidFill>
                  <a:srgbClr val="FFFFFF"/>
                </a:solidFill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text.Click</a:t>
            </a:r>
            <a:r>
              <a:rPr lang="en-US" altLang="zh-CN" sz="2100" dirty="0">
                <a:solidFill>
                  <a:srgbClr val="FFFFFF"/>
                </a:solidFill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 here to enter your </a:t>
            </a:r>
            <a:r>
              <a:rPr lang="en-US" altLang="zh-CN" sz="2100" dirty="0" err="1">
                <a:solidFill>
                  <a:srgbClr val="FFFFFF"/>
                </a:solidFill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text,change</a:t>
            </a:r>
            <a:r>
              <a:rPr lang="en-US" altLang="zh-CN" sz="2100" dirty="0">
                <a:solidFill>
                  <a:srgbClr val="FFFFFF"/>
                </a:solidFill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 the color or size of the text.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7B6507-0FF3-24CC-C518-6E7020A1CD8C}"/>
              </a:ext>
            </a:extLst>
          </p:cNvPr>
          <p:cNvSpPr txBox="1"/>
          <p:nvPr/>
        </p:nvSpPr>
        <p:spPr>
          <a:xfrm>
            <a:off x="6934200" y="1714500"/>
            <a:ext cx="8991600" cy="2922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5000" dirty="0">
                <a:solidFill>
                  <a:schemeClr val="bg1"/>
                </a:solidFill>
                <a:effectLst>
                  <a:outerShdw blurRad="76200" dist="50800" dir="5400000" algn="ctr" rotWithShape="0">
                    <a:schemeClr val="tx1">
                      <a:alpha val="86000"/>
                    </a:schemeClr>
                  </a:outerShdw>
                  <a:reflection stA="8000" endPos="67000" dir="5400000" sy="-100000" algn="bl" rotWithShape="0"/>
                </a:effectLst>
                <a:latin typeface="字由点字美玲体" panose="02010600030101010101" charset="-122"/>
                <a:ea typeface="字由点字美玲体" panose="02010600030101010101" charset="-122"/>
                <a:cs typeface="+mn-ea"/>
                <a:sym typeface="+mn-lt"/>
              </a:rPr>
              <a:t>输入标题</a:t>
            </a:r>
            <a:endParaRPr lang="zh-CN" altLang="en-US" sz="15000" noProof="0" dirty="0">
              <a:ln>
                <a:noFill/>
              </a:ln>
              <a:solidFill>
                <a:schemeClr val="bg1"/>
              </a:solidFill>
              <a:effectLst>
                <a:outerShdw blurRad="76200" dist="50800" dir="5400000" algn="ctr" rotWithShape="0">
                  <a:schemeClr val="tx1">
                    <a:alpha val="86000"/>
                  </a:schemeClr>
                </a:outerShdw>
                <a:reflection stA="8000" endPos="67000" dir="5400000" sy="-100000" algn="bl" rotWithShape="0"/>
              </a:effectLst>
              <a:uLnTx/>
              <a:uFillTx/>
              <a:latin typeface="字由点字美玲体" panose="02010600030101010101" charset="-122"/>
              <a:ea typeface="字由点字美玲体" panose="02010600030101010101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652B00-E5CB-423B-4277-F51A14AB6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5089" y="670878"/>
            <a:ext cx="2621507" cy="7254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7" grpId="0"/>
      <p:bldP spid="7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7099" y="2983004"/>
            <a:ext cx="16212201" cy="2706203"/>
            <a:chOff x="0" y="0"/>
            <a:chExt cx="21616268" cy="3608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16231" cy="3608262"/>
            </a:xfrm>
            <a:custGeom>
              <a:avLst/>
              <a:gdLst/>
              <a:ahLst/>
              <a:cxnLst/>
              <a:rect l="l" t="t" r="r" b="b"/>
              <a:pathLst>
                <a:path w="21616231" h="3608262">
                  <a:moveTo>
                    <a:pt x="56235" y="0"/>
                  </a:moveTo>
                  <a:lnTo>
                    <a:pt x="21559997" y="0"/>
                  </a:lnTo>
                  <a:cubicBezTo>
                    <a:pt x="21591054" y="0"/>
                    <a:pt x="21616231" y="25177"/>
                    <a:pt x="21616231" y="56235"/>
                  </a:cubicBezTo>
                  <a:lnTo>
                    <a:pt x="21616231" y="3552027"/>
                  </a:lnTo>
                  <a:cubicBezTo>
                    <a:pt x="21616231" y="3583085"/>
                    <a:pt x="21591054" y="3608262"/>
                    <a:pt x="21559997" y="3608262"/>
                  </a:cubicBezTo>
                  <a:lnTo>
                    <a:pt x="56235" y="3608262"/>
                  </a:lnTo>
                  <a:cubicBezTo>
                    <a:pt x="25177" y="3608262"/>
                    <a:pt x="0" y="3583085"/>
                    <a:pt x="0" y="3552027"/>
                  </a:cubicBezTo>
                  <a:lnTo>
                    <a:pt x="0" y="56235"/>
                  </a:lnTo>
                  <a:cubicBezTo>
                    <a:pt x="0" y="25177"/>
                    <a:pt x="25177" y="0"/>
                    <a:pt x="56235" y="0"/>
                  </a:cubicBezTo>
                  <a:close/>
                </a:path>
              </a:pathLst>
            </a:custGeom>
            <a:blipFill>
              <a:blip r:embed="rId10"/>
              <a:stretch>
                <a:fillRect t="-514598" b="-28565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74113" y="3882540"/>
            <a:ext cx="14939773" cy="4950743"/>
            <a:chOff x="0" y="0"/>
            <a:chExt cx="3934755" cy="13038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34755" cy="1303899"/>
            </a:xfrm>
            <a:custGeom>
              <a:avLst/>
              <a:gdLst/>
              <a:ahLst/>
              <a:cxnLst/>
              <a:rect l="l" t="t" r="r" b="b"/>
              <a:pathLst>
                <a:path w="3934755" h="1303899">
                  <a:moveTo>
                    <a:pt x="6737" y="0"/>
                  </a:moveTo>
                  <a:lnTo>
                    <a:pt x="3928018" y="0"/>
                  </a:lnTo>
                  <a:cubicBezTo>
                    <a:pt x="3929805" y="0"/>
                    <a:pt x="3931519" y="710"/>
                    <a:pt x="3932782" y="1973"/>
                  </a:cubicBezTo>
                  <a:cubicBezTo>
                    <a:pt x="3934046" y="3237"/>
                    <a:pt x="3934755" y="4950"/>
                    <a:pt x="3934755" y="6737"/>
                  </a:cubicBezTo>
                  <a:lnTo>
                    <a:pt x="3934755" y="1297163"/>
                  </a:lnTo>
                  <a:cubicBezTo>
                    <a:pt x="3934755" y="1300883"/>
                    <a:pt x="3931739" y="1303899"/>
                    <a:pt x="3928018" y="1303899"/>
                  </a:cubicBezTo>
                  <a:lnTo>
                    <a:pt x="6737" y="1303899"/>
                  </a:lnTo>
                  <a:cubicBezTo>
                    <a:pt x="3016" y="1303899"/>
                    <a:pt x="0" y="1300883"/>
                    <a:pt x="0" y="1297163"/>
                  </a:cubicBezTo>
                  <a:lnTo>
                    <a:pt x="0" y="6737"/>
                  </a:lnTo>
                  <a:cubicBezTo>
                    <a:pt x="0" y="3016"/>
                    <a:pt x="3016" y="0"/>
                    <a:pt x="6737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02D22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934755" cy="1341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-167005" y="10002520"/>
            <a:ext cx="18564860" cy="349885"/>
            <a:chOff x="0" y="0"/>
            <a:chExt cx="4889562" cy="708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89562" cy="70851"/>
            </a:xfrm>
            <a:custGeom>
              <a:avLst/>
              <a:gdLst/>
              <a:ahLst/>
              <a:cxnLst/>
              <a:rect l="l" t="t" r="r" b="b"/>
              <a:pathLst>
                <a:path w="4889562" h="70851">
                  <a:moveTo>
                    <a:pt x="0" y="0"/>
                  </a:moveTo>
                  <a:lnTo>
                    <a:pt x="4889562" y="0"/>
                  </a:lnTo>
                  <a:lnTo>
                    <a:pt x="4889562" y="70851"/>
                  </a:lnTo>
                  <a:lnTo>
                    <a:pt x="0" y="7085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1F2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89562" cy="10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776279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904875"/>
            <a:ext cx="5644054" cy="101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B01F24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01.</a:t>
            </a:r>
            <a:r>
              <a:rPr lang="zh-CN" altLang="en-US" sz="6000" dirty="0">
                <a:solidFill>
                  <a:srgbClr val="B01F24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输入标题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053557" y="1504950"/>
            <a:ext cx="8043093" cy="0"/>
          </a:xfrm>
          <a:prstGeom prst="line">
            <a:avLst/>
          </a:prstGeom>
          <a:ln w="38100" cap="flat">
            <a:solidFill>
              <a:srgbClr val="B01F24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21" name="TextBox 12"/>
          <p:cNvSpPr txBox="1"/>
          <p:nvPr>
            <p:custDataLst>
              <p:tags r:id="rId1"/>
            </p:custDataLst>
          </p:nvPr>
        </p:nvSpPr>
        <p:spPr>
          <a:xfrm>
            <a:off x="2218915" y="4529177"/>
            <a:ext cx="13868570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>
                <a:solidFill>
                  <a:srgbClr val="A20000"/>
                </a:solidFill>
                <a:latin typeface="汉仪雅酷黑-85J" panose="00020600040101010101" charset="-122"/>
                <a:ea typeface="汉仪雅酷黑-85J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请输入文字</a:t>
            </a:r>
          </a:p>
        </p:txBody>
      </p:sp>
      <p:sp>
        <p:nvSpPr>
          <p:cNvPr id="22" name="TextBox 13"/>
          <p:cNvSpPr txBox="1"/>
          <p:nvPr>
            <p:custDataLst>
              <p:tags r:id="rId2"/>
            </p:custDataLst>
          </p:nvPr>
        </p:nvSpPr>
        <p:spPr>
          <a:xfrm>
            <a:off x="2209715" y="5367522"/>
            <a:ext cx="1386857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汉仪润圆-45简" panose="00020600040101010101" charset="-122"/>
                <a:sym typeface="思源黑体" panose="020B0500000000000000" charset="-122"/>
              </a:rPr>
              <a:t>此处输入你的正文，文字是您理想的提炼，为了最终演示的良好效果，正文尽量简明扼要，内容可酌情增减文字，以便观者可以清楚理解您所传达的信息。此处输入你的正文，文字是您理想的提炼，为了最终演示的良好效果，正文尽量简明扼要，内容可酌情增减文字，以便观者可以清楚理解您所传达的信息。”</a:t>
            </a:r>
          </a:p>
        </p:txBody>
      </p:sp>
      <p:sp>
        <p:nvSpPr>
          <p:cNvPr id="23" name="TextBox 14"/>
          <p:cNvSpPr txBox="1"/>
          <p:nvPr>
            <p:custDataLst>
              <p:tags r:id="rId3"/>
            </p:custDataLst>
          </p:nvPr>
        </p:nvSpPr>
        <p:spPr>
          <a:xfrm>
            <a:off x="2218915" y="6643185"/>
            <a:ext cx="3956939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A20000"/>
                </a:solidFill>
                <a:latin typeface="汉仪雅酷黑-85J" panose="00020600040101010101" charset="-122"/>
                <a:ea typeface="汉仪雅酷黑-85J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请输入文字</a:t>
            </a:r>
          </a:p>
        </p:txBody>
      </p:sp>
      <p:sp>
        <p:nvSpPr>
          <p:cNvPr id="24" name="TextBox 15"/>
          <p:cNvSpPr txBox="1"/>
          <p:nvPr>
            <p:custDataLst>
              <p:tags r:id="rId4"/>
            </p:custDataLst>
          </p:nvPr>
        </p:nvSpPr>
        <p:spPr>
          <a:xfrm>
            <a:off x="2218915" y="7367666"/>
            <a:ext cx="3956939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此处输入你的正文，文字是您理想的提炼，为了最终演示的良好效果，正文尽量简明扼要，内容可酌情增减文字</a:t>
            </a:r>
            <a:r>
              <a:rPr lang="zh-CN" altLang="en-US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。</a:t>
            </a:r>
            <a:endParaRPr lang="en-US" sz="1800">
              <a:solidFill>
                <a:srgbClr val="A6A6A6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25" name="TextBox 16"/>
          <p:cNvSpPr txBox="1"/>
          <p:nvPr>
            <p:custDataLst>
              <p:tags r:id="rId5"/>
            </p:custDataLst>
          </p:nvPr>
        </p:nvSpPr>
        <p:spPr>
          <a:xfrm>
            <a:off x="7165530" y="6643185"/>
            <a:ext cx="3956939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>
                <a:solidFill>
                  <a:srgbClr val="A20000"/>
                </a:solidFill>
                <a:latin typeface="汉仪雅酷黑-85J" panose="00020600040101010101" charset="-122"/>
                <a:ea typeface="汉仪雅酷黑-85J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请输入文字</a:t>
            </a:r>
            <a:endParaRPr lang="en-US" sz="3600">
              <a:solidFill>
                <a:srgbClr val="A20000"/>
              </a:solidFill>
              <a:latin typeface="汉仪雅酷黑-85J" panose="00020600040101010101" charset="-122"/>
              <a:ea typeface="汉仪雅酷黑-85J" panose="00020600040101010101" charset="-122"/>
              <a:cs typeface="字由点字美玲体" panose="00020600040101000101" charset="-122"/>
              <a:sym typeface="字由点字美玲体" panose="00020600040101000101" charset="-122"/>
            </a:endParaRPr>
          </a:p>
        </p:txBody>
      </p:sp>
      <p:sp>
        <p:nvSpPr>
          <p:cNvPr id="26" name="TextBox 17"/>
          <p:cNvSpPr txBox="1"/>
          <p:nvPr>
            <p:custDataLst>
              <p:tags r:id="rId6"/>
            </p:custDataLst>
          </p:nvPr>
        </p:nvSpPr>
        <p:spPr>
          <a:xfrm>
            <a:off x="7165530" y="7367666"/>
            <a:ext cx="3956939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此处输入你的正文，文字是您理想的提炼，为了最终演示的良好效果，正文尽量简明扼要，内容可酌情增减文字</a:t>
            </a:r>
            <a:r>
              <a:rPr lang="zh-CN" altLang="en-US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。</a:t>
            </a:r>
            <a:endParaRPr lang="en-US" sz="1800">
              <a:solidFill>
                <a:srgbClr val="A6A6A6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27" name="TextBox 18"/>
          <p:cNvSpPr txBox="1"/>
          <p:nvPr>
            <p:custDataLst>
              <p:tags r:id="rId7"/>
            </p:custDataLst>
          </p:nvPr>
        </p:nvSpPr>
        <p:spPr>
          <a:xfrm>
            <a:off x="12112146" y="6643185"/>
            <a:ext cx="3956939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>
                <a:solidFill>
                  <a:srgbClr val="A20000"/>
                </a:solidFill>
                <a:latin typeface="汉仪雅酷黑-85J" panose="00020600040101010101" charset="-122"/>
                <a:ea typeface="汉仪雅酷黑-85J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请输入文字</a:t>
            </a:r>
            <a:endParaRPr lang="en-US" sz="3600">
              <a:solidFill>
                <a:srgbClr val="A20000"/>
              </a:solidFill>
              <a:latin typeface="汉仪雅酷黑-85J" panose="00020600040101010101" charset="-122"/>
              <a:ea typeface="汉仪雅酷黑-85J" panose="00020600040101010101" charset="-122"/>
              <a:cs typeface="字由点字美玲体" panose="00020600040101000101" charset="-122"/>
              <a:sym typeface="字由点字美玲体" panose="00020600040101000101" charset="-122"/>
            </a:endParaRPr>
          </a:p>
        </p:txBody>
      </p:sp>
      <p:sp>
        <p:nvSpPr>
          <p:cNvPr id="28" name="TextBox 19"/>
          <p:cNvSpPr txBox="1"/>
          <p:nvPr>
            <p:custDataLst>
              <p:tags r:id="rId8"/>
            </p:custDataLst>
          </p:nvPr>
        </p:nvSpPr>
        <p:spPr>
          <a:xfrm>
            <a:off x="12112146" y="7367666"/>
            <a:ext cx="3956939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此处输入你的正文，文字是您理想的提炼，为了最终演示的良好效果，正文尽量简明扼要，内容可酌情增减文字</a:t>
            </a:r>
            <a:r>
              <a:rPr lang="zh-CN" altLang="en-US" sz="180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。</a:t>
            </a:r>
            <a:endParaRPr lang="en-US" sz="1800">
              <a:solidFill>
                <a:srgbClr val="A6A6A6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>
            <p:custDataLst>
              <p:tags r:id="rId1"/>
            </p:custDataLst>
          </p:nvPr>
        </p:nvGrpSpPr>
        <p:grpSpPr>
          <a:xfrm>
            <a:off x="9144000" y="2776309"/>
            <a:ext cx="931104" cy="931104"/>
            <a:chOff x="0" y="0"/>
            <a:chExt cx="1241472" cy="124147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41472" cy="1241472"/>
              <a:chOff x="0" y="0"/>
              <a:chExt cx="812800" cy="812800"/>
            </a:xfrm>
          </p:grpSpPr>
          <p:sp>
            <p:nvSpPr>
              <p:cNvPr id="4" name="Freeform 4"/>
              <p:cNvSpPr/>
              <p:nvPr>
                <p:custDataLst>
                  <p:tags r:id="rId16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63B13">
                      <a:alpha val="100000"/>
                    </a:srgbClr>
                  </a:gs>
                  <a:gs pos="100000">
                    <a:srgbClr val="B01F24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26104" tIns="26104" rIns="26104" bIns="26104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>
              <p:custDataLst>
                <p:tags r:id="rId15"/>
              </p:custDataLst>
            </p:nvPr>
          </p:nvSpPr>
          <p:spPr>
            <a:xfrm>
              <a:off x="304378" y="108447"/>
              <a:ext cx="636101" cy="951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0"/>
                </a:lnSpc>
              </a:pPr>
              <a:r>
                <a:rPr lang="en-US" sz="3095" b="1">
                  <a:solidFill>
                    <a:srgbClr val="FFFFFF"/>
                  </a:solidFill>
                  <a:latin typeface="汉仪雅酷黑-85J" panose="00020600040101010101" charset="-122"/>
                  <a:ea typeface="汉仪雅酷黑-85J" panose="00020600040101010101" charset="-122"/>
                  <a:cs typeface="思源黑体 Bold" panose="020B0800000000000000" charset="-122"/>
                  <a:sym typeface="思源黑体 Bold" panose="020B0800000000000000" charset="-122"/>
                </a:rPr>
                <a:t>1</a:t>
              </a:r>
            </a:p>
          </p:txBody>
        </p:sp>
      </p:grpSp>
      <p:grpSp>
        <p:nvGrpSpPr>
          <p:cNvPr id="7" name="Group 7"/>
          <p:cNvGrpSpPr/>
          <p:nvPr>
            <p:custDataLst>
              <p:tags r:id="rId2"/>
            </p:custDataLst>
          </p:nvPr>
        </p:nvGrpSpPr>
        <p:grpSpPr>
          <a:xfrm>
            <a:off x="9144000" y="4524434"/>
            <a:ext cx="931104" cy="931104"/>
            <a:chOff x="0" y="0"/>
            <a:chExt cx="1241472" cy="124147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241472" cy="1241472"/>
              <a:chOff x="0" y="0"/>
              <a:chExt cx="812800" cy="812800"/>
            </a:xfrm>
          </p:grpSpPr>
          <p:sp>
            <p:nvSpPr>
              <p:cNvPr id="9" name="Freeform 9"/>
              <p:cNvSpPr/>
              <p:nvPr>
                <p:custDataLst>
                  <p:tags r:id="rId14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63B13">
                      <a:alpha val="100000"/>
                    </a:srgbClr>
                  </a:gs>
                  <a:gs pos="100000">
                    <a:srgbClr val="B01F24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26104" tIns="26104" rIns="26104" bIns="26104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>
              <p:custDataLst>
                <p:tags r:id="rId13"/>
              </p:custDataLst>
            </p:nvPr>
          </p:nvSpPr>
          <p:spPr>
            <a:xfrm>
              <a:off x="302685" y="77966"/>
              <a:ext cx="636101" cy="951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0"/>
                </a:lnSpc>
              </a:pPr>
              <a:r>
                <a:rPr lang="en-US" sz="3095" b="1">
                  <a:solidFill>
                    <a:srgbClr val="FFFFFF"/>
                  </a:solidFill>
                  <a:latin typeface="汉仪雅酷黑-85J" panose="00020600040101010101" charset="-122"/>
                  <a:ea typeface="汉仪雅酷黑-85J" panose="00020600040101010101" charset="-122"/>
                  <a:cs typeface="思源黑体 Bold" panose="020B0800000000000000" charset="-122"/>
                  <a:sym typeface="思源黑体 Bold" panose="020B0800000000000000" charset="-122"/>
                </a:rPr>
                <a:t>2</a:t>
              </a:r>
            </a:p>
          </p:txBody>
        </p:sp>
      </p:grpSp>
      <p:grpSp>
        <p:nvGrpSpPr>
          <p:cNvPr id="12" name="Group 12"/>
          <p:cNvGrpSpPr/>
          <p:nvPr>
            <p:custDataLst>
              <p:tags r:id="rId3"/>
            </p:custDataLst>
          </p:nvPr>
        </p:nvGrpSpPr>
        <p:grpSpPr>
          <a:xfrm>
            <a:off x="9144000" y="6259431"/>
            <a:ext cx="931104" cy="931104"/>
            <a:chOff x="0" y="0"/>
            <a:chExt cx="1241472" cy="124147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241472" cy="1241472"/>
              <a:chOff x="0" y="0"/>
              <a:chExt cx="812800" cy="812800"/>
            </a:xfrm>
          </p:grpSpPr>
          <p:sp>
            <p:nvSpPr>
              <p:cNvPr id="14" name="Freeform 14"/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63B13">
                      <a:alpha val="100000"/>
                    </a:srgbClr>
                  </a:gs>
                  <a:gs pos="100000">
                    <a:srgbClr val="B01F24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26104" tIns="26104" rIns="26104" bIns="26104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>
              <p:custDataLst>
                <p:tags r:id="rId11"/>
              </p:custDataLst>
            </p:nvPr>
          </p:nvSpPr>
          <p:spPr>
            <a:xfrm>
              <a:off x="302685" y="75427"/>
              <a:ext cx="636101" cy="951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0"/>
                </a:lnSpc>
              </a:pPr>
              <a:r>
                <a:rPr lang="en-US" sz="3095" b="1">
                  <a:solidFill>
                    <a:srgbClr val="FFFFFF"/>
                  </a:solidFill>
                  <a:latin typeface="汉仪雅酷黑-85J" panose="00020600040101010101" charset="-122"/>
                  <a:ea typeface="汉仪雅酷黑-85J" panose="00020600040101010101" charset="-122"/>
                  <a:cs typeface="思源黑体 Bold" panose="020B0800000000000000" charset="-122"/>
                  <a:sym typeface="思源黑体 Bold" panose="020B0800000000000000" charset="-122"/>
                </a:rPr>
                <a:t>3</a:t>
              </a:r>
            </a:p>
          </p:txBody>
        </p:sp>
      </p:grpSp>
      <p:grpSp>
        <p:nvGrpSpPr>
          <p:cNvPr id="17" name="Group 17"/>
          <p:cNvGrpSpPr/>
          <p:nvPr>
            <p:custDataLst>
              <p:tags r:id="rId4"/>
            </p:custDataLst>
          </p:nvPr>
        </p:nvGrpSpPr>
        <p:grpSpPr>
          <a:xfrm>
            <a:off x="9144000" y="7889712"/>
            <a:ext cx="931104" cy="931104"/>
            <a:chOff x="0" y="0"/>
            <a:chExt cx="1241472" cy="124147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241472" cy="1241472"/>
              <a:chOff x="0" y="0"/>
              <a:chExt cx="812800" cy="812800"/>
            </a:xfrm>
          </p:grpSpPr>
          <p:sp>
            <p:nvSpPr>
              <p:cNvPr id="19" name="Freeform 19"/>
              <p:cNvSpPr/>
              <p:nvPr>
                <p:custDataLst>
                  <p:tags r:id="rId10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63B13">
                      <a:alpha val="100000"/>
                    </a:srgbClr>
                  </a:gs>
                  <a:gs pos="100000">
                    <a:srgbClr val="B01F24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26104" tIns="26104" rIns="26104" bIns="26104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>
              <p:custDataLst>
                <p:tags r:id="rId9"/>
              </p:custDataLst>
            </p:nvPr>
          </p:nvSpPr>
          <p:spPr>
            <a:xfrm>
              <a:off x="304378" y="52566"/>
              <a:ext cx="636101" cy="951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0"/>
                </a:lnSpc>
              </a:pPr>
              <a:r>
                <a:rPr lang="en-US" sz="3095" b="1">
                  <a:solidFill>
                    <a:srgbClr val="FFFFFF"/>
                  </a:solidFill>
                  <a:latin typeface="汉仪雅酷黑-85J" panose="00020600040101010101" charset="-122"/>
                  <a:ea typeface="汉仪雅酷黑-85J" panose="00020600040101010101" charset="-122"/>
                  <a:cs typeface="思源黑体 Bold" panose="020B0800000000000000" charset="-122"/>
                  <a:sym typeface="思源黑体 Bold" panose="020B0800000000000000" charset="-122"/>
                </a:rPr>
                <a:t>4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 flipH="1">
            <a:off x="8117671" y="2594296"/>
            <a:ext cx="19050" cy="6927045"/>
          </a:xfrm>
          <a:prstGeom prst="line">
            <a:avLst/>
          </a:prstGeom>
          <a:ln w="38100" cap="flat">
            <a:solidFill>
              <a:srgbClr val="B01F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6053557" y="1504950"/>
            <a:ext cx="8043093" cy="0"/>
          </a:xfrm>
          <a:prstGeom prst="line">
            <a:avLst/>
          </a:prstGeom>
          <a:ln w="38100" cap="flat">
            <a:solidFill>
              <a:srgbClr val="B02025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27" name="Freeform 27"/>
          <p:cNvSpPr/>
          <p:nvPr/>
        </p:nvSpPr>
        <p:spPr>
          <a:xfrm>
            <a:off x="1451274" y="2594296"/>
            <a:ext cx="5140642" cy="6326603"/>
          </a:xfrm>
          <a:custGeom>
            <a:avLst/>
            <a:gdLst/>
            <a:ahLst/>
            <a:cxnLst/>
            <a:rect l="l" t="t" r="r" b="b"/>
            <a:pathLst>
              <a:path w="5140642" h="6326603">
                <a:moveTo>
                  <a:pt x="0" y="0"/>
                </a:moveTo>
                <a:lnTo>
                  <a:pt x="5140642" y="0"/>
                </a:lnTo>
                <a:lnTo>
                  <a:pt x="5140642" y="6326604"/>
                </a:lnTo>
                <a:lnTo>
                  <a:pt x="0" y="632660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5705" b="-16176"/>
            </a:stretch>
          </a:blipFill>
        </p:spPr>
      </p:sp>
      <p:sp>
        <p:nvSpPr>
          <p:cNvPr id="28" name="TextBox 28"/>
          <p:cNvSpPr txBox="1"/>
          <p:nvPr>
            <p:custDataLst>
              <p:tags r:id="rId5"/>
            </p:custDataLst>
          </p:nvPr>
        </p:nvSpPr>
        <p:spPr>
          <a:xfrm>
            <a:off x="10668793" y="2933050"/>
            <a:ext cx="6676613" cy="81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en-US" sz="190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此处输入你的正文，文字是您理想的提炼，为了最终演示的良好效果，正文尽量简明扼要，内容可酌情增减文字。</a:t>
            </a:r>
          </a:p>
        </p:txBody>
      </p:sp>
      <p:sp>
        <p:nvSpPr>
          <p:cNvPr id="29" name="TextBox 29"/>
          <p:cNvSpPr txBox="1"/>
          <p:nvPr>
            <p:custDataLst>
              <p:tags r:id="rId6"/>
            </p:custDataLst>
          </p:nvPr>
        </p:nvSpPr>
        <p:spPr>
          <a:xfrm>
            <a:off x="10592803" y="4684065"/>
            <a:ext cx="6676613" cy="81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en-US" sz="190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此处输入你的正文，文字是您理想的提炼，为了最终演示的良好效果，正文尽量简明扼要，内容可酌情增减文字。</a:t>
            </a:r>
            <a:endParaRPr lang="en-US" sz="1900">
              <a:solidFill>
                <a:srgbClr val="545454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30" name="TextBox 30"/>
          <p:cNvSpPr txBox="1"/>
          <p:nvPr>
            <p:custDataLst>
              <p:tags r:id="rId7"/>
            </p:custDataLst>
          </p:nvPr>
        </p:nvSpPr>
        <p:spPr>
          <a:xfrm>
            <a:off x="10582687" y="6419097"/>
            <a:ext cx="6676613" cy="81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en-US" sz="190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此处输入你的正文，文字是您理想的提炼，为了最终演示的良好效果，正文尽量简明扼要，内容可酌情增减文字。</a:t>
            </a:r>
            <a:endParaRPr lang="en-US" sz="1900">
              <a:solidFill>
                <a:srgbClr val="545454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31" name="TextBox 31"/>
          <p:cNvSpPr txBox="1"/>
          <p:nvPr>
            <p:custDataLst>
              <p:tags r:id="rId8"/>
            </p:custDataLst>
          </p:nvPr>
        </p:nvSpPr>
        <p:spPr>
          <a:xfrm>
            <a:off x="10592803" y="7813512"/>
            <a:ext cx="6676613" cy="81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en-US" sz="190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此处输入你的正文，文字是您理想的提炼，为了最终演示的良好效果，正文尽量简明扼要，内容可酌情增减文字。</a:t>
            </a:r>
            <a:endParaRPr lang="en-US" sz="1900">
              <a:solidFill>
                <a:srgbClr val="545454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28700" y="904875"/>
            <a:ext cx="5644054" cy="101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B01F24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01.</a:t>
            </a:r>
            <a:r>
              <a:rPr lang="zh-CN" altLang="en-US" sz="6000" dirty="0">
                <a:solidFill>
                  <a:srgbClr val="B01F24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输入标题</a:t>
            </a:r>
          </a:p>
        </p:txBody>
      </p:sp>
      <p:sp>
        <p:nvSpPr>
          <p:cNvPr id="33" name="Freeform 33"/>
          <p:cNvSpPr/>
          <p:nvPr/>
        </p:nvSpPr>
        <p:spPr>
          <a:xfrm>
            <a:off x="14776279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grpSp>
        <p:nvGrpSpPr>
          <p:cNvPr id="36" name="Group 7"/>
          <p:cNvGrpSpPr/>
          <p:nvPr/>
        </p:nvGrpSpPr>
        <p:grpSpPr>
          <a:xfrm rot="-10800000">
            <a:off x="-167005" y="10002520"/>
            <a:ext cx="18564860" cy="370205"/>
            <a:chOff x="0" y="0"/>
            <a:chExt cx="4889562" cy="70851"/>
          </a:xfrm>
        </p:grpSpPr>
        <p:sp>
          <p:nvSpPr>
            <p:cNvPr id="37" name="Freeform 8"/>
            <p:cNvSpPr/>
            <p:nvPr/>
          </p:nvSpPr>
          <p:spPr>
            <a:xfrm>
              <a:off x="0" y="0"/>
              <a:ext cx="4889562" cy="70851"/>
            </a:xfrm>
            <a:custGeom>
              <a:avLst/>
              <a:gdLst/>
              <a:ahLst/>
              <a:cxnLst/>
              <a:rect l="l" t="t" r="r" b="b"/>
              <a:pathLst>
                <a:path w="4889562" h="70851">
                  <a:moveTo>
                    <a:pt x="0" y="0"/>
                  </a:moveTo>
                  <a:lnTo>
                    <a:pt x="4889562" y="0"/>
                  </a:lnTo>
                  <a:lnTo>
                    <a:pt x="4889562" y="70851"/>
                  </a:lnTo>
                  <a:lnTo>
                    <a:pt x="0" y="7085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1F2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8" name="TextBox 9"/>
            <p:cNvSpPr txBox="1"/>
            <p:nvPr/>
          </p:nvSpPr>
          <p:spPr>
            <a:xfrm>
              <a:off x="0" y="-38100"/>
              <a:ext cx="4889562" cy="10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" t="27996" r="25748" b="47357"/>
          <a:stretch/>
        </p:blipFill>
        <p:spPr>
          <a:xfrm>
            <a:off x="0" y="0"/>
            <a:ext cx="18288000" cy="1021770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C876491-1139-A369-BE02-72A71CDEB1EB}"/>
              </a:ext>
            </a:extLst>
          </p:cNvPr>
          <p:cNvSpPr/>
          <p:nvPr/>
        </p:nvSpPr>
        <p:spPr>
          <a:xfrm>
            <a:off x="-12819" y="69300"/>
            <a:ext cx="18288000" cy="10332000"/>
          </a:xfrm>
          <a:prstGeom prst="rect">
            <a:avLst/>
          </a:prstGeom>
          <a:gradFill flip="none" rotWithShape="1">
            <a:gsLst>
              <a:gs pos="100000">
                <a:srgbClr val="C8534C"/>
              </a:gs>
              <a:gs pos="0">
                <a:srgbClr val="B03238">
                  <a:alpha val="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图形"/>
          <p:cNvSpPr txBox="1"/>
          <p:nvPr>
            <p:custDataLst>
              <p:tags r:id="rId2"/>
            </p:custDataLst>
          </p:nvPr>
        </p:nvSpPr>
        <p:spPr>
          <a:xfrm>
            <a:off x="1550671" y="1943100"/>
            <a:ext cx="2453641" cy="3931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2" h="1221">
                <a:moveTo>
                  <a:pt x="381" y="146"/>
                </a:moveTo>
                <a:cubicBezTo>
                  <a:pt x="341" y="145"/>
                  <a:pt x="305" y="160"/>
                  <a:pt x="274" y="190"/>
                </a:cubicBezTo>
                <a:cubicBezTo>
                  <a:pt x="244" y="220"/>
                  <a:pt x="220" y="269"/>
                  <a:pt x="202" y="337"/>
                </a:cubicBezTo>
                <a:cubicBezTo>
                  <a:pt x="185" y="405"/>
                  <a:pt x="176" y="494"/>
                  <a:pt x="176" y="606"/>
                </a:cubicBezTo>
                <a:cubicBezTo>
                  <a:pt x="176" y="719"/>
                  <a:pt x="185" y="810"/>
                  <a:pt x="202" y="879"/>
                </a:cubicBezTo>
                <a:cubicBezTo>
                  <a:pt x="220" y="948"/>
                  <a:pt x="244" y="998"/>
                  <a:pt x="274" y="1029"/>
                </a:cubicBezTo>
                <a:cubicBezTo>
                  <a:pt x="305" y="1060"/>
                  <a:pt x="341" y="1076"/>
                  <a:pt x="381" y="1075"/>
                </a:cubicBezTo>
                <a:cubicBezTo>
                  <a:pt x="421" y="1076"/>
                  <a:pt x="457" y="1060"/>
                  <a:pt x="488" y="1029"/>
                </a:cubicBezTo>
                <a:cubicBezTo>
                  <a:pt x="518" y="998"/>
                  <a:pt x="542" y="948"/>
                  <a:pt x="560" y="879"/>
                </a:cubicBezTo>
                <a:cubicBezTo>
                  <a:pt x="577" y="810"/>
                  <a:pt x="586" y="719"/>
                  <a:pt x="586" y="606"/>
                </a:cubicBezTo>
                <a:cubicBezTo>
                  <a:pt x="586" y="494"/>
                  <a:pt x="577" y="405"/>
                  <a:pt x="560" y="337"/>
                </a:cubicBezTo>
                <a:cubicBezTo>
                  <a:pt x="542" y="269"/>
                  <a:pt x="518" y="220"/>
                  <a:pt x="488" y="190"/>
                </a:cubicBezTo>
                <a:cubicBezTo>
                  <a:pt x="457" y="160"/>
                  <a:pt x="421" y="145"/>
                  <a:pt x="381" y="146"/>
                </a:cubicBezTo>
                <a:close/>
                <a:moveTo>
                  <a:pt x="381" y="0"/>
                </a:moveTo>
                <a:cubicBezTo>
                  <a:pt x="498" y="0"/>
                  <a:pt x="590" y="50"/>
                  <a:pt x="658" y="151"/>
                </a:cubicBezTo>
                <a:cubicBezTo>
                  <a:pt x="726" y="251"/>
                  <a:pt x="760" y="403"/>
                  <a:pt x="762" y="606"/>
                </a:cubicBezTo>
                <a:cubicBezTo>
                  <a:pt x="760" y="811"/>
                  <a:pt x="726" y="965"/>
                  <a:pt x="658" y="1067"/>
                </a:cubicBezTo>
                <a:cubicBezTo>
                  <a:pt x="590" y="1169"/>
                  <a:pt x="498" y="1221"/>
                  <a:pt x="381" y="1221"/>
                </a:cubicBezTo>
                <a:cubicBezTo>
                  <a:pt x="264" y="1221"/>
                  <a:pt x="172" y="1169"/>
                  <a:pt x="104" y="1067"/>
                </a:cubicBezTo>
                <a:cubicBezTo>
                  <a:pt x="36" y="965"/>
                  <a:pt x="1" y="811"/>
                  <a:pt x="0" y="606"/>
                </a:cubicBezTo>
                <a:cubicBezTo>
                  <a:pt x="1" y="403"/>
                  <a:pt x="36" y="251"/>
                  <a:pt x="104" y="150"/>
                </a:cubicBezTo>
                <a:cubicBezTo>
                  <a:pt x="172" y="50"/>
                  <a:pt x="264" y="0"/>
                  <a:pt x="381" y="0"/>
                </a:cubicBezTo>
                <a:close/>
              </a:path>
            </a:pathLst>
          </a:custGeom>
          <a:gradFill>
            <a:gsLst>
              <a:gs pos="53000">
                <a:schemeClr val="bg1"/>
              </a:gs>
              <a:gs pos="69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由点字美玲体" panose="02010600030101010101" charset="-122"/>
              <a:ea typeface="字由点字美玲体" panose="02010600030101010101" charset="-122"/>
              <a:cs typeface="阿里巴巴普惠体 Medium"/>
              <a:sym typeface="Arial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F4FAA09-4825-AAF5-EC62-518563407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666" y="1943100"/>
            <a:ext cx="2321707" cy="362712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04F3BAC-CC53-019E-6775-0A085E558E84}"/>
              </a:ext>
            </a:extLst>
          </p:cNvPr>
          <p:cNvSpPr txBox="1"/>
          <p:nvPr/>
        </p:nvSpPr>
        <p:spPr>
          <a:xfrm>
            <a:off x="6934200" y="1714500"/>
            <a:ext cx="8991600" cy="2922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76200" dist="50800" dir="5400000" algn="ctr" rotWithShape="0">
                    <a:srgbClr val="000000">
                      <a:alpha val="86000"/>
                    </a:srgbClr>
                  </a:outerShdw>
                  <a:reflection stA="8000" endPos="67000" dir="5400000" sy="-100000" algn="bl" rotWithShape="0"/>
                </a:effectLst>
                <a:uLnTx/>
                <a:uFillTx/>
                <a:latin typeface="字由点字美玲体" panose="02010600030101010101" charset="-122"/>
                <a:ea typeface="字由点字美玲体" panose="02010600030101010101" charset="-122"/>
                <a:cs typeface="+mn-ea"/>
                <a:sym typeface="+mn-lt"/>
              </a:rPr>
              <a:t>输入标题</a:t>
            </a:r>
          </a:p>
        </p:txBody>
      </p:sp>
      <p:sp>
        <p:nvSpPr>
          <p:cNvPr id="5" name="图形">
            <a:extLst>
              <a:ext uri="{FF2B5EF4-FFF2-40B4-BE49-F238E27FC236}">
                <a16:creationId xmlns:a16="http://schemas.microsoft.com/office/drawing/2014/main" id="{EE3E9D5E-9803-6B27-0703-B14C5CB3BC70}"/>
              </a:ext>
            </a:extLst>
          </p:cNvPr>
          <p:cNvSpPr txBox="1"/>
          <p:nvPr/>
        </p:nvSpPr>
        <p:spPr>
          <a:xfrm>
            <a:off x="7029450" y="5148292"/>
            <a:ext cx="9601200" cy="929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Click here to enter your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text,change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 the color or size of the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text.Click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 here to enter your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text,change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 the color or size of the text.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652B00-E5CB-423B-4277-F51A14AB6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15046" y="437357"/>
            <a:ext cx="2621507" cy="725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00182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5" grpId="1"/>
      <p:bldP spid="5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图形"/>
          <p:cNvGrpSpPr/>
          <p:nvPr/>
        </p:nvGrpSpPr>
        <p:grpSpPr>
          <a:xfrm>
            <a:off x="1483997" y="3240407"/>
            <a:ext cx="15300960" cy="4974908"/>
            <a:chOff x="1432" y="2970"/>
            <a:chExt cx="16064" cy="5223"/>
          </a:xfrm>
        </p:grpSpPr>
        <p:sp>
          <p:nvSpPr>
            <p:cNvPr id="6" name="图形"/>
            <p:cNvSpPr/>
            <p:nvPr>
              <p:custDataLst>
                <p:tags r:id="rId2"/>
              </p:custDataLst>
            </p:nvPr>
          </p:nvSpPr>
          <p:spPr>
            <a:xfrm>
              <a:off x="1432" y="2970"/>
              <a:ext cx="2732" cy="5223"/>
            </a:xfrm>
            <a:custGeom>
              <a:avLst/>
              <a:gdLst>
                <a:gd name="connsiteX0" fmla="*/ 0 w 2230734"/>
                <a:gd name="connsiteY0" fmla="*/ 0 h 3396343"/>
                <a:gd name="connsiteX1" fmla="*/ 2230734 w 2230734"/>
                <a:gd name="connsiteY1" fmla="*/ 0 h 3396343"/>
                <a:gd name="connsiteX2" fmla="*/ 2230734 w 2230734"/>
                <a:gd name="connsiteY2" fmla="*/ 3396343 h 3396343"/>
                <a:gd name="connsiteX3" fmla="*/ 0 w 2230734"/>
                <a:gd name="connsiteY3" fmla="*/ 3396343 h 3396343"/>
                <a:gd name="connsiteX4" fmla="*/ 0 w 2230734"/>
                <a:gd name="connsiteY4" fmla="*/ 0 h 3396343"/>
                <a:gd name="connsiteX0-1" fmla="*/ 0 w 2230734"/>
                <a:gd name="connsiteY0-2" fmla="*/ 0 h 3396343"/>
                <a:gd name="connsiteX1-3" fmla="*/ 2220685 w 2230734"/>
                <a:gd name="connsiteY1-4" fmla="*/ 633046 h 3396343"/>
                <a:gd name="connsiteX2-5" fmla="*/ 2230734 w 2230734"/>
                <a:gd name="connsiteY2-6" fmla="*/ 3396343 h 3396343"/>
                <a:gd name="connsiteX3-7" fmla="*/ 0 w 2230734"/>
                <a:gd name="connsiteY3-8" fmla="*/ 3396343 h 3396343"/>
                <a:gd name="connsiteX4-9" fmla="*/ 0 w 2230734"/>
                <a:gd name="connsiteY4-10" fmla="*/ 0 h 3396343"/>
                <a:gd name="connsiteX0-11" fmla="*/ 0 w 2230734"/>
                <a:gd name="connsiteY0-12" fmla="*/ 0 h 3396343"/>
                <a:gd name="connsiteX1-13" fmla="*/ 2220685 w 2230734"/>
                <a:gd name="connsiteY1-14" fmla="*/ 633046 h 3396343"/>
                <a:gd name="connsiteX2-15" fmla="*/ 2230734 w 2230734"/>
                <a:gd name="connsiteY2-16" fmla="*/ 2662813 h 3396343"/>
                <a:gd name="connsiteX3-17" fmla="*/ 0 w 2230734"/>
                <a:gd name="connsiteY3-18" fmla="*/ 3396343 h 3396343"/>
                <a:gd name="connsiteX4-19" fmla="*/ 0 w 2230734"/>
                <a:gd name="connsiteY4-20" fmla="*/ 0 h 3396343"/>
              </a:gdLst>
              <a:ahLst/>
              <a:cxnLst>
                <a:cxn ang="0">
                  <a:pos x="connsiteX0-11" y="connsiteY0-12"/>
                </a:cxn>
                <a:cxn ang="0">
                  <a:pos x="connsiteX1-13" y="connsiteY1-14"/>
                </a:cxn>
                <a:cxn ang="0">
                  <a:pos x="connsiteX2-15" y="connsiteY2-16"/>
                </a:cxn>
                <a:cxn ang="0">
                  <a:pos x="connsiteX3-17" y="connsiteY3-18"/>
                </a:cxn>
                <a:cxn ang="0">
                  <a:pos x="connsiteX4-19" y="connsiteY4-20"/>
                </a:cxn>
              </a:cxnLst>
              <a:rect l="l" t="t" r="r" b="b"/>
              <a:pathLst>
                <a:path w="2230734" h="3396343">
                  <a:moveTo>
                    <a:pt x="0" y="0"/>
                  </a:moveTo>
                  <a:lnTo>
                    <a:pt x="2220685" y="633046"/>
                  </a:lnTo>
                  <a:cubicBezTo>
                    <a:pt x="2224035" y="1554145"/>
                    <a:pt x="2227384" y="1741714"/>
                    <a:pt x="2230734" y="2662813"/>
                  </a:cubicBezTo>
                  <a:lnTo>
                    <a:pt x="0" y="3396343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1600">
                <a:defRPr/>
              </a:pPr>
              <a:endParaRPr lang="zh-CN" altLang="en-US" sz="3000">
                <a:solidFill>
                  <a:prstClr val="white"/>
                </a:solidFill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7" name="图形"/>
            <p:cNvSpPr/>
            <p:nvPr>
              <p:custDataLst>
                <p:tags r:id="rId3"/>
              </p:custDataLst>
            </p:nvPr>
          </p:nvSpPr>
          <p:spPr>
            <a:xfrm>
              <a:off x="4379" y="2970"/>
              <a:ext cx="2732" cy="5223"/>
            </a:xfrm>
            <a:custGeom>
              <a:avLst/>
              <a:gdLst>
                <a:gd name="connsiteX0" fmla="*/ 0 w 2230734"/>
                <a:gd name="connsiteY0" fmla="*/ 0 h 3396343"/>
                <a:gd name="connsiteX1" fmla="*/ 2230734 w 2230734"/>
                <a:gd name="connsiteY1" fmla="*/ 0 h 3396343"/>
                <a:gd name="connsiteX2" fmla="*/ 2230734 w 2230734"/>
                <a:gd name="connsiteY2" fmla="*/ 3396343 h 3396343"/>
                <a:gd name="connsiteX3" fmla="*/ 0 w 2230734"/>
                <a:gd name="connsiteY3" fmla="*/ 3396343 h 3396343"/>
                <a:gd name="connsiteX4" fmla="*/ 0 w 2230734"/>
                <a:gd name="connsiteY4" fmla="*/ 0 h 3396343"/>
                <a:gd name="connsiteX0-1" fmla="*/ 0 w 2230734"/>
                <a:gd name="connsiteY0-2" fmla="*/ 0 h 3396343"/>
                <a:gd name="connsiteX1-3" fmla="*/ 2220685 w 2230734"/>
                <a:gd name="connsiteY1-4" fmla="*/ 633046 h 3396343"/>
                <a:gd name="connsiteX2-5" fmla="*/ 2230734 w 2230734"/>
                <a:gd name="connsiteY2-6" fmla="*/ 3396343 h 3396343"/>
                <a:gd name="connsiteX3-7" fmla="*/ 0 w 2230734"/>
                <a:gd name="connsiteY3-8" fmla="*/ 3396343 h 3396343"/>
                <a:gd name="connsiteX4-9" fmla="*/ 0 w 2230734"/>
                <a:gd name="connsiteY4-10" fmla="*/ 0 h 3396343"/>
                <a:gd name="connsiteX0-11" fmla="*/ 0 w 2230734"/>
                <a:gd name="connsiteY0-12" fmla="*/ 0 h 3396343"/>
                <a:gd name="connsiteX1-13" fmla="*/ 2220685 w 2230734"/>
                <a:gd name="connsiteY1-14" fmla="*/ 633046 h 3396343"/>
                <a:gd name="connsiteX2-15" fmla="*/ 2230734 w 2230734"/>
                <a:gd name="connsiteY2-16" fmla="*/ 2662813 h 3396343"/>
                <a:gd name="connsiteX3-17" fmla="*/ 0 w 2230734"/>
                <a:gd name="connsiteY3-18" fmla="*/ 3396343 h 3396343"/>
                <a:gd name="connsiteX4-19" fmla="*/ 0 w 2230734"/>
                <a:gd name="connsiteY4-20" fmla="*/ 0 h 3396343"/>
              </a:gdLst>
              <a:ahLst/>
              <a:cxnLst>
                <a:cxn ang="0">
                  <a:pos x="connsiteX0-11" y="connsiteY0-12"/>
                </a:cxn>
                <a:cxn ang="0">
                  <a:pos x="connsiteX1-13" y="connsiteY1-14"/>
                </a:cxn>
                <a:cxn ang="0">
                  <a:pos x="connsiteX2-15" y="connsiteY2-16"/>
                </a:cxn>
                <a:cxn ang="0">
                  <a:pos x="connsiteX3-17" y="connsiteY3-18"/>
                </a:cxn>
                <a:cxn ang="0">
                  <a:pos x="connsiteX4-19" y="connsiteY4-20"/>
                </a:cxn>
              </a:cxnLst>
              <a:rect l="l" t="t" r="r" b="b"/>
              <a:pathLst>
                <a:path w="2230734" h="3396343">
                  <a:moveTo>
                    <a:pt x="0" y="0"/>
                  </a:moveTo>
                  <a:lnTo>
                    <a:pt x="2220685" y="633046"/>
                  </a:lnTo>
                  <a:cubicBezTo>
                    <a:pt x="2224035" y="1554145"/>
                    <a:pt x="2227384" y="1741714"/>
                    <a:pt x="2230734" y="2662813"/>
                  </a:cubicBezTo>
                  <a:lnTo>
                    <a:pt x="0" y="3396343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1600">
                <a:defRPr/>
              </a:pPr>
              <a:endParaRPr lang="zh-CN" altLang="en-US" sz="3000">
                <a:solidFill>
                  <a:prstClr val="white"/>
                </a:solidFill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12" name="图形"/>
            <p:cNvSpPr/>
            <p:nvPr>
              <p:custDataLst>
                <p:tags r:id="rId4"/>
              </p:custDataLst>
            </p:nvPr>
          </p:nvSpPr>
          <p:spPr>
            <a:xfrm>
              <a:off x="7408" y="2970"/>
              <a:ext cx="2732" cy="5223"/>
            </a:xfrm>
            <a:custGeom>
              <a:avLst/>
              <a:gdLst>
                <a:gd name="connsiteX0" fmla="*/ 0 w 2230734"/>
                <a:gd name="connsiteY0" fmla="*/ 0 h 3396343"/>
                <a:gd name="connsiteX1" fmla="*/ 2230734 w 2230734"/>
                <a:gd name="connsiteY1" fmla="*/ 0 h 3396343"/>
                <a:gd name="connsiteX2" fmla="*/ 2230734 w 2230734"/>
                <a:gd name="connsiteY2" fmla="*/ 3396343 h 3396343"/>
                <a:gd name="connsiteX3" fmla="*/ 0 w 2230734"/>
                <a:gd name="connsiteY3" fmla="*/ 3396343 h 3396343"/>
                <a:gd name="connsiteX4" fmla="*/ 0 w 2230734"/>
                <a:gd name="connsiteY4" fmla="*/ 0 h 3396343"/>
                <a:gd name="connsiteX0-1" fmla="*/ 0 w 2230734"/>
                <a:gd name="connsiteY0-2" fmla="*/ 0 h 3396343"/>
                <a:gd name="connsiteX1-3" fmla="*/ 2220685 w 2230734"/>
                <a:gd name="connsiteY1-4" fmla="*/ 633046 h 3396343"/>
                <a:gd name="connsiteX2-5" fmla="*/ 2230734 w 2230734"/>
                <a:gd name="connsiteY2-6" fmla="*/ 3396343 h 3396343"/>
                <a:gd name="connsiteX3-7" fmla="*/ 0 w 2230734"/>
                <a:gd name="connsiteY3-8" fmla="*/ 3396343 h 3396343"/>
                <a:gd name="connsiteX4-9" fmla="*/ 0 w 2230734"/>
                <a:gd name="connsiteY4-10" fmla="*/ 0 h 3396343"/>
                <a:gd name="connsiteX0-11" fmla="*/ 0 w 2230734"/>
                <a:gd name="connsiteY0-12" fmla="*/ 0 h 3396343"/>
                <a:gd name="connsiteX1-13" fmla="*/ 2220685 w 2230734"/>
                <a:gd name="connsiteY1-14" fmla="*/ 633046 h 3396343"/>
                <a:gd name="connsiteX2-15" fmla="*/ 2230734 w 2230734"/>
                <a:gd name="connsiteY2-16" fmla="*/ 2662813 h 3396343"/>
                <a:gd name="connsiteX3-17" fmla="*/ 0 w 2230734"/>
                <a:gd name="connsiteY3-18" fmla="*/ 3396343 h 3396343"/>
                <a:gd name="connsiteX4-19" fmla="*/ 0 w 2230734"/>
                <a:gd name="connsiteY4-20" fmla="*/ 0 h 3396343"/>
              </a:gdLst>
              <a:ahLst/>
              <a:cxnLst>
                <a:cxn ang="0">
                  <a:pos x="connsiteX0-11" y="connsiteY0-12"/>
                </a:cxn>
                <a:cxn ang="0">
                  <a:pos x="connsiteX1-13" y="connsiteY1-14"/>
                </a:cxn>
                <a:cxn ang="0">
                  <a:pos x="connsiteX2-15" y="connsiteY2-16"/>
                </a:cxn>
                <a:cxn ang="0">
                  <a:pos x="connsiteX3-17" y="connsiteY3-18"/>
                </a:cxn>
                <a:cxn ang="0">
                  <a:pos x="connsiteX4-19" y="connsiteY4-20"/>
                </a:cxn>
              </a:cxnLst>
              <a:rect l="l" t="t" r="r" b="b"/>
              <a:pathLst>
                <a:path w="2230734" h="3396343">
                  <a:moveTo>
                    <a:pt x="0" y="0"/>
                  </a:moveTo>
                  <a:lnTo>
                    <a:pt x="2220685" y="633046"/>
                  </a:lnTo>
                  <a:cubicBezTo>
                    <a:pt x="2224035" y="1554145"/>
                    <a:pt x="2227384" y="1741714"/>
                    <a:pt x="2230734" y="2662813"/>
                  </a:cubicBezTo>
                  <a:lnTo>
                    <a:pt x="0" y="3396343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1600">
                <a:defRPr/>
              </a:pPr>
              <a:endParaRPr lang="zh-CN" altLang="en-US" sz="3000">
                <a:solidFill>
                  <a:prstClr val="white"/>
                </a:solidFill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27" name="图形"/>
            <p:cNvSpPr/>
            <p:nvPr>
              <p:custDataLst>
                <p:tags r:id="rId5"/>
              </p:custDataLst>
            </p:nvPr>
          </p:nvSpPr>
          <p:spPr bwMode="auto">
            <a:xfrm>
              <a:off x="8447" y="5112"/>
              <a:ext cx="940" cy="940"/>
            </a:xfrm>
            <a:custGeom>
              <a:avLst/>
              <a:gdLst>
                <a:gd name="T0" fmla="*/ 883582 w 2298700"/>
                <a:gd name="T1" fmla="*/ 1295872 h 2298700"/>
                <a:gd name="T2" fmla="*/ 899660 w 2298700"/>
                <a:gd name="T3" fmla="*/ 1824434 h 2298700"/>
                <a:gd name="T4" fmla="*/ 870674 w 2298700"/>
                <a:gd name="T5" fmla="*/ 1867800 h 2298700"/>
                <a:gd name="T6" fmla="*/ 472571 w 2298700"/>
                <a:gd name="T7" fmla="*/ 1870524 h 2298700"/>
                <a:gd name="T8" fmla="*/ 439282 w 2298700"/>
                <a:gd name="T9" fmla="*/ 1829883 h 2298700"/>
                <a:gd name="T10" fmla="*/ 450831 w 2298700"/>
                <a:gd name="T11" fmla="*/ 1299959 h 2298700"/>
                <a:gd name="T12" fmla="*/ 1168971 w 2298700"/>
                <a:gd name="T13" fmla="*/ 903287 h 2298700"/>
                <a:gd name="T14" fmla="*/ 1561900 w 2298700"/>
                <a:gd name="T15" fmla="*/ 923717 h 2298700"/>
                <a:gd name="T16" fmla="*/ 1573443 w 2298700"/>
                <a:gd name="T17" fmla="*/ 1829892 h 2298700"/>
                <a:gd name="T18" fmla="*/ 1540624 w 2298700"/>
                <a:gd name="T19" fmla="*/ 1870524 h 2298700"/>
                <a:gd name="T20" fmla="*/ 1142262 w 2298700"/>
                <a:gd name="T21" fmla="*/ 1867800 h 2298700"/>
                <a:gd name="T22" fmla="*/ 1113291 w 2298700"/>
                <a:gd name="T23" fmla="*/ 1824444 h 2298700"/>
                <a:gd name="T24" fmla="*/ 1129361 w 2298700"/>
                <a:gd name="T25" fmla="*/ 919404 h 2298700"/>
                <a:gd name="T26" fmla="*/ 2191940 w 2298700"/>
                <a:gd name="T27" fmla="*/ 450850 h 2298700"/>
                <a:gd name="T28" fmla="*/ 2238385 w 2298700"/>
                <a:gd name="T29" fmla="*/ 475582 h 2298700"/>
                <a:gd name="T30" fmla="*/ 2245636 w 2298700"/>
                <a:gd name="T31" fmla="*/ 1835358 h 2298700"/>
                <a:gd name="T32" fmla="*/ 2208706 w 2298700"/>
                <a:gd name="T33" fmla="*/ 1872115 h 2298700"/>
                <a:gd name="T34" fmla="*/ 1810633 w 2298700"/>
                <a:gd name="T35" fmla="*/ 1865309 h 2298700"/>
                <a:gd name="T36" fmla="*/ 1785938 w 2298700"/>
                <a:gd name="T37" fmla="*/ 1818568 h 2298700"/>
                <a:gd name="T38" fmla="*/ 1806329 w 2298700"/>
                <a:gd name="T39" fmla="*/ 463556 h 2298700"/>
                <a:gd name="T40" fmla="*/ 1464870 w 2298700"/>
                <a:gd name="T41" fmla="*/ 38100 h 2298700"/>
                <a:gd name="T42" fmla="*/ 1493876 w 2298700"/>
                <a:gd name="T43" fmla="*/ 48317 h 2298700"/>
                <a:gd name="T44" fmla="*/ 1512005 w 2298700"/>
                <a:gd name="T45" fmla="*/ 72609 h 2298700"/>
                <a:gd name="T46" fmla="*/ 1540105 w 2298700"/>
                <a:gd name="T47" fmla="*/ 509198 h 2298700"/>
                <a:gd name="T48" fmla="*/ 1503847 w 2298700"/>
                <a:gd name="T49" fmla="*/ 543253 h 2298700"/>
                <a:gd name="T50" fmla="*/ 1459205 w 2298700"/>
                <a:gd name="T51" fmla="*/ 535761 h 2298700"/>
                <a:gd name="T52" fmla="*/ 1437677 w 2298700"/>
                <a:gd name="T53" fmla="*/ 503749 h 2298700"/>
                <a:gd name="T54" fmla="*/ 1348845 w 2298700"/>
                <a:gd name="T55" fmla="*/ 357311 h 2298700"/>
                <a:gd name="T56" fmla="*/ 1214465 w 2298700"/>
                <a:gd name="T57" fmla="*/ 507608 h 2298700"/>
                <a:gd name="T58" fmla="*/ 1010062 w 2298700"/>
                <a:gd name="T59" fmla="*/ 669711 h 2298700"/>
                <a:gd name="T60" fmla="*/ 834212 w 2298700"/>
                <a:gd name="T61" fmla="*/ 763477 h 2298700"/>
                <a:gd name="T62" fmla="*/ 682609 w 2298700"/>
                <a:gd name="T63" fmla="*/ 817965 h 2298700"/>
                <a:gd name="T64" fmla="*/ 523528 w 2298700"/>
                <a:gd name="T65" fmla="*/ 852928 h 2298700"/>
                <a:gd name="T66" fmla="*/ 404104 w 2298700"/>
                <a:gd name="T67" fmla="*/ 862464 h 2298700"/>
                <a:gd name="T68" fmla="*/ 374191 w 2298700"/>
                <a:gd name="T69" fmla="*/ 838852 h 2298700"/>
                <a:gd name="T70" fmla="*/ 369206 w 2298700"/>
                <a:gd name="T71" fmla="*/ 795034 h 2298700"/>
                <a:gd name="T72" fmla="*/ 405237 w 2298700"/>
                <a:gd name="T73" fmla="*/ 760071 h 2298700"/>
                <a:gd name="T74" fmla="*/ 535765 w 2298700"/>
                <a:gd name="T75" fmla="*/ 742589 h 2298700"/>
                <a:gd name="T76" fmla="*/ 679890 w 2298700"/>
                <a:gd name="T77" fmla="*/ 706945 h 2298700"/>
                <a:gd name="T78" fmla="*/ 816536 w 2298700"/>
                <a:gd name="T79" fmla="*/ 654273 h 2298700"/>
                <a:gd name="T80" fmla="*/ 989667 w 2298700"/>
                <a:gd name="T81" fmla="*/ 554832 h 2298700"/>
                <a:gd name="T82" fmla="*/ 1171862 w 2298700"/>
                <a:gd name="T83" fmla="*/ 398859 h 2298700"/>
                <a:gd name="T84" fmla="*/ 1282675 w 2298700"/>
                <a:gd name="T85" fmla="*/ 267178 h 2298700"/>
                <a:gd name="T86" fmla="*/ 1087110 w 2298700"/>
                <a:gd name="T87" fmla="*/ 283979 h 2298700"/>
                <a:gd name="T88" fmla="*/ 1044054 w 2298700"/>
                <a:gd name="T89" fmla="*/ 259005 h 2298700"/>
                <a:gd name="T90" fmla="*/ 1040654 w 2298700"/>
                <a:gd name="T91" fmla="*/ 208376 h 2298700"/>
                <a:gd name="T92" fmla="*/ 1446288 w 2298700"/>
                <a:gd name="T93" fmla="*/ 40370 h 2298700"/>
                <a:gd name="T94" fmla="*/ 128386 w 2298700"/>
                <a:gd name="T95" fmla="*/ 3403 h 2298700"/>
                <a:gd name="T96" fmla="*/ 171711 w 2298700"/>
                <a:gd name="T97" fmla="*/ 26993 h 2298700"/>
                <a:gd name="T98" fmla="*/ 199157 w 2298700"/>
                <a:gd name="T99" fmla="*/ 67596 h 2298700"/>
                <a:gd name="T100" fmla="*/ 2201163 w 2298700"/>
                <a:gd name="T101" fmla="*/ 2093192 h 2298700"/>
                <a:gd name="T102" fmla="*/ 2249251 w 2298700"/>
                <a:gd name="T103" fmla="*/ 2107936 h 2298700"/>
                <a:gd name="T104" fmla="*/ 2283729 w 2298700"/>
                <a:gd name="T105" fmla="*/ 2142414 h 2298700"/>
                <a:gd name="T106" fmla="*/ 2298473 w 2298700"/>
                <a:gd name="T107" fmla="*/ 2190729 h 2298700"/>
                <a:gd name="T108" fmla="*/ 2288720 w 2298700"/>
                <a:gd name="T109" fmla="*/ 2240405 h 2298700"/>
                <a:gd name="T110" fmla="*/ 2257417 w 2298700"/>
                <a:gd name="T111" fmla="*/ 2278059 h 2298700"/>
                <a:gd name="T112" fmla="*/ 2211597 w 2298700"/>
                <a:gd name="T113" fmla="*/ 2297566 h 2298700"/>
                <a:gd name="T114" fmla="*/ 72132 w 2298700"/>
                <a:gd name="T115" fmla="*/ 2294164 h 2298700"/>
                <a:gd name="T116" fmla="*/ 29715 w 2298700"/>
                <a:gd name="T117" fmla="*/ 2268532 h 2298700"/>
                <a:gd name="T118" fmla="*/ 4537 w 2298700"/>
                <a:gd name="T119" fmla="*/ 2226568 h 2298700"/>
                <a:gd name="T120" fmla="*/ 907 w 2298700"/>
                <a:gd name="T121" fmla="*/ 87330 h 2298700"/>
                <a:gd name="T122" fmla="*/ 20188 w 2298700"/>
                <a:gd name="T123" fmla="*/ 41510 h 2298700"/>
                <a:gd name="T124" fmla="*/ 57842 w 2298700"/>
                <a:gd name="T125" fmla="*/ 10434 h 2298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98700" h="2298700">
                  <a:moveTo>
                    <a:pt x="494084" y="1279525"/>
                  </a:moveTo>
                  <a:lnTo>
                    <a:pt x="844179" y="1279525"/>
                  </a:lnTo>
                  <a:lnTo>
                    <a:pt x="849841" y="1279752"/>
                  </a:lnTo>
                  <a:lnTo>
                    <a:pt x="855502" y="1280660"/>
                  </a:lnTo>
                  <a:lnTo>
                    <a:pt x="860710" y="1282023"/>
                  </a:lnTo>
                  <a:lnTo>
                    <a:pt x="865692" y="1283839"/>
                  </a:lnTo>
                  <a:lnTo>
                    <a:pt x="870674" y="1286109"/>
                  </a:lnTo>
                  <a:lnTo>
                    <a:pt x="875203" y="1289061"/>
                  </a:lnTo>
                  <a:lnTo>
                    <a:pt x="879732" y="1292467"/>
                  </a:lnTo>
                  <a:lnTo>
                    <a:pt x="883582" y="1295872"/>
                  </a:lnTo>
                  <a:lnTo>
                    <a:pt x="887205" y="1299959"/>
                  </a:lnTo>
                  <a:lnTo>
                    <a:pt x="890602" y="1304273"/>
                  </a:lnTo>
                  <a:lnTo>
                    <a:pt x="893320" y="1308814"/>
                  </a:lnTo>
                  <a:lnTo>
                    <a:pt x="895584" y="1313809"/>
                  </a:lnTo>
                  <a:lnTo>
                    <a:pt x="897396" y="1319031"/>
                  </a:lnTo>
                  <a:lnTo>
                    <a:pt x="898981" y="1324480"/>
                  </a:lnTo>
                  <a:lnTo>
                    <a:pt x="899660" y="1329702"/>
                  </a:lnTo>
                  <a:lnTo>
                    <a:pt x="900113" y="1335378"/>
                  </a:lnTo>
                  <a:lnTo>
                    <a:pt x="900113" y="1818531"/>
                  </a:lnTo>
                  <a:lnTo>
                    <a:pt x="899660" y="1824434"/>
                  </a:lnTo>
                  <a:lnTo>
                    <a:pt x="898981" y="1829883"/>
                  </a:lnTo>
                  <a:lnTo>
                    <a:pt x="897396" y="1835332"/>
                  </a:lnTo>
                  <a:lnTo>
                    <a:pt x="895584" y="1840554"/>
                  </a:lnTo>
                  <a:lnTo>
                    <a:pt x="893320" y="1845322"/>
                  </a:lnTo>
                  <a:lnTo>
                    <a:pt x="890602" y="1850090"/>
                  </a:lnTo>
                  <a:lnTo>
                    <a:pt x="887205" y="1854404"/>
                  </a:lnTo>
                  <a:lnTo>
                    <a:pt x="883582" y="1858264"/>
                  </a:lnTo>
                  <a:lnTo>
                    <a:pt x="879732" y="1861897"/>
                  </a:lnTo>
                  <a:lnTo>
                    <a:pt x="875203" y="1865302"/>
                  </a:lnTo>
                  <a:lnTo>
                    <a:pt x="870674" y="1867800"/>
                  </a:lnTo>
                  <a:lnTo>
                    <a:pt x="865692" y="1870524"/>
                  </a:lnTo>
                  <a:lnTo>
                    <a:pt x="860710" y="1872114"/>
                  </a:lnTo>
                  <a:lnTo>
                    <a:pt x="855502" y="1873476"/>
                  </a:lnTo>
                  <a:lnTo>
                    <a:pt x="849841" y="1874611"/>
                  </a:lnTo>
                  <a:lnTo>
                    <a:pt x="844179" y="1874838"/>
                  </a:lnTo>
                  <a:lnTo>
                    <a:pt x="494084" y="1874838"/>
                  </a:lnTo>
                  <a:lnTo>
                    <a:pt x="488423" y="1874611"/>
                  </a:lnTo>
                  <a:lnTo>
                    <a:pt x="482761" y="1873476"/>
                  </a:lnTo>
                  <a:lnTo>
                    <a:pt x="477326" y="1872114"/>
                  </a:lnTo>
                  <a:lnTo>
                    <a:pt x="472571" y="1870524"/>
                  </a:lnTo>
                  <a:lnTo>
                    <a:pt x="467589" y="1867800"/>
                  </a:lnTo>
                  <a:lnTo>
                    <a:pt x="463060" y="1865302"/>
                  </a:lnTo>
                  <a:lnTo>
                    <a:pt x="458531" y="1861897"/>
                  </a:lnTo>
                  <a:lnTo>
                    <a:pt x="454455" y="1858264"/>
                  </a:lnTo>
                  <a:lnTo>
                    <a:pt x="450831" y="1854404"/>
                  </a:lnTo>
                  <a:lnTo>
                    <a:pt x="447661" y="1850090"/>
                  </a:lnTo>
                  <a:lnTo>
                    <a:pt x="444944" y="1845322"/>
                  </a:lnTo>
                  <a:lnTo>
                    <a:pt x="442679" y="1840554"/>
                  </a:lnTo>
                  <a:lnTo>
                    <a:pt x="440868" y="1835332"/>
                  </a:lnTo>
                  <a:lnTo>
                    <a:pt x="439282" y="1829883"/>
                  </a:lnTo>
                  <a:lnTo>
                    <a:pt x="438603" y="1824434"/>
                  </a:lnTo>
                  <a:lnTo>
                    <a:pt x="438150" y="1818531"/>
                  </a:lnTo>
                  <a:lnTo>
                    <a:pt x="438150" y="1335378"/>
                  </a:lnTo>
                  <a:lnTo>
                    <a:pt x="438603" y="1329702"/>
                  </a:lnTo>
                  <a:lnTo>
                    <a:pt x="439282" y="1324480"/>
                  </a:lnTo>
                  <a:lnTo>
                    <a:pt x="440868" y="1319031"/>
                  </a:lnTo>
                  <a:lnTo>
                    <a:pt x="442679" y="1313809"/>
                  </a:lnTo>
                  <a:lnTo>
                    <a:pt x="444944" y="1308814"/>
                  </a:lnTo>
                  <a:lnTo>
                    <a:pt x="447661" y="1304273"/>
                  </a:lnTo>
                  <a:lnTo>
                    <a:pt x="450831" y="1299959"/>
                  </a:lnTo>
                  <a:lnTo>
                    <a:pt x="454455" y="1295872"/>
                  </a:lnTo>
                  <a:lnTo>
                    <a:pt x="458531" y="1292467"/>
                  </a:lnTo>
                  <a:lnTo>
                    <a:pt x="463060" y="1289061"/>
                  </a:lnTo>
                  <a:lnTo>
                    <a:pt x="467589" y="1286109"/>
                  </a:lnTo>
                  <a:lnTo>
                    <a:pt x="472571" y="1283839"/>
                  </a:lnTo>
                  <a:lnTo>
                    <a:pt x="477326" y="1282023"/>
                  </a:lnTo>
                  <a:lnTo>
                    <a:pt x="482761" y="1280660"/>
                  </a:lnTo>
                  <a:lnTo>
                    <a:pt x="488423" y="1279752"/>
                  </a:lnTo>
                  <a:lnTo>
                    <a:pt x="494084" y="1279525"/>
                  </a:lnTo>
                  <a:close/>
                  <a:moveTo>
                    <a:pt x="1168971" y="903287"/>
                  </a:moveTo>
                  <a:lnTo>
                    <a:pt x="1518668" y="903287"/>
                  </a:lnTo>
                  <a:lnTo>
                    <a:pt x="1524553" y="903514"/>
                  </a:lnTo>
                  <a:lnTo>
                    <a:pt x="1529985" y="904195"/>
                  </a:lnTo>
                  <a:lnTo>
                    <a:pt x="1535418" y="905557"/>
                  </a:lnTo>
                  <a:lnTo>
                    <a:pt x="1540624" y="907600"/>
                  </a:lnTo>
                  <a:lnTo>
                    <a:pt x="1545377" y="909870"/>
                  </a:lnTo>
                  <a:lnTo>
                    <a:pt x="1550130" y="912821"/>
                  </a:lnTo>
                  <a:lnTo>
                    <a:pt x="1554430" y="915999"/>
                  </a:lnTo>
                  <a:lnTo>
                    <a:pt x="1558278" y="919404"/>
                  </a:lnTo>
                  <a:lnTo>
                    <a:pt x="1561900" y="923717"/>
                  </a:lnTo>
                  <a:lnTo>
                    <a:pt x="1565295" y="927803"/>
                  </a:lnTo>
                  <a:lnTo>
                    <a:pt x="1567784" y="932343"/>
                  </a:lnTo>
                  <a:lnTo>
                    <a:pt x="1570274" y="937337"/>
                  </a:lnTo>
                  <a:lnTo>
                    <a:pt x="1572085" y="942558"/>
                  </a:lnTo>
                  <a:lnTo>
                    <a:pt x="1573443" y="948006"/>
                  </a:lnTo>
                  <a:lnTo>
                    <a:pt x="1574575" y="953681"/>
                  </a:lnTo>
                  <a:lnTo>
                    <a:pt x="1574801" y="959355"/>
                  </a:lnTo>
                  <a:lnTo>
                    <a:pt x="1574801" y="1818542"/>
                  </a:lnTo>
                  <a:lnTo>
                    <a:pt x="1574575" y="1824444"/>
                  </a:lnTo>
                  <a:lnTo>
                    <a:pt x="1573443" y="1829892"/>
                  </a:lnTo>
                  <a:lnTo>
                    <a:pt x="1572085" y="1835340"/>
                  </a:lnTo>
                  <a:lnTo>
                    <a:pt x="1570274" y="1840560"/>
                  </a:lnTo>
                  <a:lnTo>
                    <a:pt x="1567784" y="1845327"/>
                  </a:lnTo>
                  <a:lnTo>
                    <a:pt x="1565295" y="1850094"/>
                  </a:lnTo>
                  <a:lnTo>
                    <a:pt x="1561900" y="1854407"/>
                  </a:lnTo>
                  <a:lnTo>
                    <a:pt x="1558278" y="1858266"/>
                  </a:lnTo>
                  <a:lnTo>
                    <a:pt x="1554430" y="1861898"/>
                  </a:lnTo>
                  <a:lnTo>
                    <a:pt x="1550130" y="1865303"/>
                  </a:lnTo>
                  <a:lnTo>
                    <a:pt x="1545377" y="1867800"/>
                  </a:lnTo>
                  <a:lnTo>
                    <a:pt x="1540624" y="1870524"/>
                  </a:lnTo>
                  <a:lnTo>
                    <a:pt x="1535418" y="1872113"/>
                  </a:lnTo>
                  <a:lnTo>
                    <a:pt x="1529985" y="1873475"/>
                  </a:lnTo>
                  <a:lnTo>
                    <a:pt x="1524553" y="1874610"/>
                  </a:lnTo>
                  <a:lnTo>
                    <a:pt x="1518668" y="1874837"/>
                  </a:lnTo>
                  <a:lnTo>
                    <a:pt x="1168971" y="1874837"/>
                  </a:lnTo>
                  <a:lnTo>
                    <a:pt x="1163312" y="1874610"/>
                  </a:lnTo>
                  <a:lnTo>
                    <a:pt x="1157654" y="1873475"/>
                  </a:lnTo>
                  <a:lnTo>
                    <a:pt x="1152221" y="1872113"/>
                  </a:lnTo>
                  <a:lnTo>
                    <a:pt x="1147242" y="1870524"/>
                  </a:lnTo>
                  <a:lnTo>
                    <a:pt x="1142262" y="1867800"/>
                  </a:lnTo>
                  <a:lnTo>
                    <a:pt x="1137736" y="1865303"/>
                  </a:lnTo>
                  <a:lnTo>
                    <a:pt x="1133435" y="1861898"/>
                  </a:lnTo>
                  <a:lnTo>
                    <a:pt x="1129361" y="1858266"/>
                  </a:lnTo>
                  <a:lnTo>
                    <a:pt x="1125740" y="1854407"/>
                  </a:lnTo>
                  <a:lnTo>
                    <a:pt x="1122797" y="1850094"/>
                  </a:lnTo>
                  <a:lnTo>
                    <a:pt x="1119855" y="1845327"/>
                  </a:lnTo>
                  <a:lnTo>
                    <a:pt x="1117365" y="1840560"/>
                  </a:lnTo>
                  <a:lnTo>
                    <a:pt x="1115554" y="1835340"/>
                  </a:lnTo>
                  <a:lnTo>
                    <a:pt x="1114196" y="1829892"/>
                  </a:lnTo>
                  <a:lnTo>
                    <a:pt x="1113291" y="1824444"/>
                  </a:lnTo>
                  <a:lnTo>
                    <a:pt x="1112838" y="1818542"/>
                  </a:lnTo>
                  <a:lnTo>
                    <a:pt x="1112838" y="959355"/>
                  </a:lnTo>
                  <a:lnTo>
                    <a:pt x="1113291" y="953681"/>
                  </a:lnTo>
                  <a:lnTo>
                    <a:pt x="1114196" y="948006"/>
                  </a:lnTo>
                  <a:lnTo>
                    <a:pt x="1115554" y="942558"/>
                  </a:lnTo>
                  <a:lnTo>
                    <a:pt x="1117365" y="937337"/>
                  </a:lnTo>
                  <a:lnTo>
                    <a:pt x="1119855" y="932343"/>
                  </a:lnTo>
                  <a:lnTo>
                    <a:pt x="1122797" y="927803"/>
                  </a:lnTo>
                  <a:lnTo>
                    <a:pt x="1125740" y="923717"/>
                  </a:lnTo>
                  <a:lnTo>
                    <a:pt x="1129361" y="919404"/>
                  </a:lnTo>
                  <a:lnTo>
                    <a:pt x="1133435" y="915999"/>
                  </a:lnTo>
                  <a:lnTo>
                    <a:pt x="1137736" y="912821"/>
                  </a:lnTo>
                  <a:lnTo>
                    <a:pt x="1142262" y="909870"/>
                  </a:lnTo>
                  <a:lnTo>
                    <a:pt x="1147242" y="907600"/>
                  </a:lnTo>
                  <a:lnTo>
                    <a:pt x="1152221" y="905557"/>
                  </a:lnTo>
                  <a:lnTo>
                    <a:pt x="1157654" y="904195"/>
                  </a:lnTo>
                  <a:lnTo>
                    <a:pt x="1163312" y="903514"/>
                  </a:lnTo>
                  <a:lnTo>
                    <a:pt x="1168971" y="903287"/>
                  </a:lnTo>
                  <a:close/>
                  <a:moveTo>
                    <a:pt x="1841899" y="450850"/>
                  </a:moveTo>
                  <a:lnTo>
                    <a:pt x="2191940" y="450850"/>
                  </a:lnTo>
                  <a:lnTo>
                    <a:pt x="2197604" y="451077"/>
                  </a:lnTo>
                  <a:lnTo>
                    <a:pt x="2203268" y="451985"/>
                  </a:lnTo>
                  <a:lnTo>
                    <a:pt x="2208706" y="453573"/>
                  </a:lnTo>
                  <a:lnTo>
                    <a:pt x="2213917" y="455388"/>
                  </a:lnTo>
                  <a:lnTo>
                    <a:pt x="2218674" y="457657"/>
                  </a:lnTo>
                  <a:lnTo>
                    <a:pt x="2223206" y="460380"/>
                  </a:lnTo>
                  <a:lnTo>
                    <a:pt x="2227510" y="463556"/>
                  </a:lnTo>
                  <a:lnTo>
                    <a:pt x="2231589" y="467186"/>
                  </a:lnTo>
                  <a:lnTo>
                    <a:pt x="2235214" y="471271"/>
                  </a:lnTo>
                  <a:lnTo>
                    <a:pt x="2238385" y="475582"/>
                  </a:lnTo>
                  <a:lnTo>
                    <a:pt x="2241104" y="480119"/>
                  </a:lnTo>
                  <a:lnTo>
                    <a:pt x="2243596" y="484884"/>
                  </a:lnTo>
                  <a:lnTo>
                    <a:pt x="2245636" y="490103"/>
                  </a:lnTo>
                  <a:lnTo>
                    <a:pt x="2246768" y="495548"/>
                  </a:lnTo>
                  <a:lnTo>
                    <a:pt x="2247675" y="501221"/>
                  </a:lnTo>
                  <a:lnTo>
                    <a:pt x="2247901" y="506893"/>
                  </a:lnTo>
                  <a:lnTo>
                    <a:pt x="2247901" y="1818568"/>
                  </a:lnTo>
                  <a:lnTo>
                    <a:pt x="2247675" y="1824468"/>
                  </a:lnTo>
                  <a:lnTo>
                    <a:pt x="2246768" y="1829913"/>
                  </a:lnTo>
                  <a:lnTo>
                    <a:pt x="2245636" y="1835358"/>
                  </a:lnTo>
                  <a:lnTo>
                    <a:pt x="2243596" y="1840577"/>
                  </a:lnTo>
                  <a:lnTo>
                    <a:pt x="2241104" y="1845342"/>
                  </a:lnTo>
                  <a:lnTo>
                    <a:pt x="2238385" y="1850107"/>
                  </a:lnTo>
                  <a:lnTo>
                    <a:pt x="2235214" y="1854418"/>
                  </a:lnTo>
                  <a:lnTo>
                    <a:pt x="2231589" y="1858275"/>
                  </a:lnTo>
                  <a:lnTo>
                    <a:pt x="2227510" y="1861905"/>
                  </a:lnTo>
                  <a:lnTo>
                    <a:pt x="2223206" y="1865309"/>
                  </a:lnTo>
                  <a:lnTo>
                    <a:pt x="2218674" y="1867804"/>
                  </a:lnTo>
                  <a:lnTo>
                    <a:pt x="2213917" y="1870527"/>
                  </a:lnTo>
                  <a:lnTo>
                    <a:pt x="2208706" y="1872115"/>
                  </a:lnTo>
                  <a:lnTo>
                    <a:pt x="2203268" y="1873477"/>
                  </a:lnTo>
                  <a:lnTo>
                    <a:pt x="2197604" y="1874611"/>
                  </a:lnTo>
                  <a:lnTo>
                    <a:pt x="2191940" y="1874838"/>
                  </a:lnTo>
                  <a:lnTo>
                    <a:pt x="1841899" y="1874838"/>
                  </a:lnTo>
                  <a:lnTo>
                    <a:pt x="1836235" y="1874611"/>
                  </a:lnTo>
                  <a:lnTo>
                    <a:pt x="1830798" y="1873477"/>
                  </a:lnTo>
                  <a:lnTo>
                    <a:pt x="1825360" y="1872115"/>
                  </a:lnTo>
                  <a:lnTo>
                    <a:pt x="1820149" y="1870527"/>
                  </a:lnTo>
                  <a:lnTo>
                    <a:pt x="1815165" y="1867804"/>
                  </a:lnTo>
                  <a:lnTo>
                    <a:pt x="1810633" y="1865309"/>
                  </a:lnTo>
                  <a:lnTo>
                    <a:pt x="1806329" y="1861905"/>
                  </a:lnTo>
                  <a:lnTo>
                    <a:pt x="1802477" y="1858275"/>
                  </a:lnTo>
                  <a:lnTo>
                    <a:pt x="1798852" y="1854418"/>
                  </a:lnTo>
                  <a:lnTo>
                    <a:pt x="1795454" y="1850107"/>
                  </a:lnTo>
                  <a:lnTo>
                    <a:pt x="1792508" y="1845342"/>
                  </a:lnTo>
                  <a:lnTo>
                    <a:pt x="1790243" y="1840577"/>
                  </a:lnTo>
                  <a:lnTo>
                    <a:pt x="1788430" y="1835358"/>
                  </a:lnTo>
                  <a:lnTo>
                    <a:pt x="1786844" y="1829913"/>
                  </a:lnTo>
                  <a:lnTo>
                    <a:pt x="1786165" y="1824468"/>
                  </a:lnTo>
                  <a:lnTo>
                    <a:pt x="1785938" y="1818568"/>
                  </a:lnTo>
                  <a:lnTo>
                    <a:pt x="1785938" y="506893"/>
                  </a:lnTo>
                  <a:lnTo>
                    <a:pt x="1786165" y="501221"/>
                  </a:lnTo>
                  <a:lnTo>
                    <a:pt x="1786844" y="495548"/>
                  </a:lnTo>
                  <a:lnTo>
                    <a:pt x="1788430" y="490103"/>
                  </a:lnTo>
                  <a:lnTo>
                    <a:pt x="1790243" y="484884"/>
                  </a:lnTo>
                  <a:lnTo>
                    <a:pt x="1792508" y="480119"/>
                  </a:lnTo>
                  <a:lnTo>
                    <a:pt x="1795454" y="475582"/>
                  </a:lnTo>
                  <a:lnTo>
                    <a:pt x="1798852" y="471271"/>
                  </a:lnTo>
                  <a:lnTo>
                    <a:pt x="1802477" y="467186"/>
                  </a:lnTo>
                  <a:lnTo>
                    <a:pt x="1806329" y="463556"/>
                  </a:lnTo>
                  <a:lnTo>
                    <a:pt x="1810633" y="460380"/>
                  </a:lnTo>
                  <a:lnTo>
                    <a:pt x="1815165" y="457657"/>
                  </a:lnTo>
                  <a:lnTo>
                    <a:pt x="1820149" y="455388"/>
                  </a:lnTo>
                  <a:lnTo>
                    <a:pt x="1825360" y="453573"/>
                  </a:lnTo>
                  <a:lnTo>
                    <a:pt x="1830798" y="451985"/>
                  </a:lnTo>
                  <a:lnTo>
                    <a:pt x="1836235" y="451077"/>
                  </a:lnTo>
                  <a:lnTo>
                    <a:pt x="1841899" y="450850"/>
                  </a:lnTo>
                  <a:close/>
                  <a:moveTo>
                    <a:pt x="1458752" y="38100"/>
                  </a:moveTo>
                  <a:lnTo>
                    <a:pt x="1461698" y="38100"/>
                  </a:lnTo>
                  <a:lnTo>
                    <a:pt x="1464870" y="38100"/>
                  </a:lnTo>
                  <a:lnTo>
                    <a:pt x="1468043" y="38327"/>
                  </a:lnTo>
                  <a:lnTo>
                    <a:pt x="1470989" y="38554"/>
                  </a:lnTo>
                  <a:lnTo>
                    <a:pt x="1473935" y="39235"/>
                  </a:lnTo>
                  <a:lnTo>
                    <a:pt x="1477107" y="40143"/>
                  </a:lnTo>
                  <a:lnTo>
                    <a:pt x="1479827" y="40825"/>
                  </a:lnTo>
                  <a:lnTo>
                    <a:pt x="1482773" y="42187"/>
                  </a:lnTo>
                  <a:lnTo>
                    <a:pt x="1485718" y="43322"/>
                  </a:lnTo>
                  <a:lnTo>
                    <a:pt x="1488438" y="44684"/>
                  </a:lnTo>
                  <a:lnTo>
                    <a:pt x="1491157" y="46500"/>
                  </a:lnTo>
                  <a:lnTo>
                    <a:pt x="1493876" y="48317"/>
                  </a:lnTo>
                  <a:lnTo>
                    <a:pt x="1496143" y="50133"/>
                  </a:lnTo>
                  <a:lnTo>
                    <a:pt x="1498409" y="52176"/>
                  </a:lnTo>
                  <a:lnTo>
                    <a:pt x="1500675" y="54447"/>
                  </a:lnTo>
                  <a:lnTo>
                    <a:pt x="1502714" y="56490"/>
                  </a:lnTo>
                  <a:lnTo>
                    <a:pt x="1504754" y="59214"/>
                  </a:lnTo>
                  <a:lnTo>
                    <a:pt x="1506567" y="61485"/>
                  </a:lnTo>
                  <a:lnTo>
                    <a:pt x="1508153" y="64436"/>
                  </a:lnTo>
                  <a:lnTo>
                    <a:pt x="1509739" y="66934"/>
                  </a:lnTo>
                  <a:lnTo>
                    <a:pt x="1511099" y="69658"/>
                  </a:lnTo>
                  <a:lnTo>
                    <a:pt x="1512005" y="72609"/>
                  </a:lnTo>
                  <a:lnTo>
                    <a:pt x="1513138" y="75334"/>
                  </a:lnTo>
                  <a:lnTo>
                    <a:pt x="1514045" y="78512"/>
                  </a:lnTo>
                  <a:lnTo>
                    <a:pt x="1514725" y="81691"/>
                  </a:lnTo>
                  <a:lnTo>
                    <a:pt x="1515178" y="84642"/>
                  </a:lnTo>
                  <a:lnTo>
                    <a:pt x="1515405" y="87821"/>
                  </a:lnTo>
                  <a:lnTo>
                    <a:pt x="1543051" y="488083"/>
                  </a:lnTo>
                  <a:lnTo>
                    <a:pt x="1543051" y="493305"/>
                  </a:lnTo>
                  <a:lnTo>
                    <a:pt x="1542371" y="498754"/>
                  </a:lnTo>
                  <a:lnTo>
                    <a:pt x="1541691" y="503976"/>
                  </a:lnTo>
                  <a:lnTo>
                    <a:pt x="1540105" y="509198"/>
                  </a:lnTo>
                  <a:lnTo>
                    <a:pt x="1538066" y="513965"/>
                  </a:lnTo>
                  <a:lnTo>
                    <a:pt x="1535800" y="518506"/>
                  </a:lnTo>
                  <a:lnTo>
                    <a:pt x="1532854" y="522820"/>
                  </a:lnTo>
                  <a:lnTo>
                    <a:pt x="1529908" y="526906"/>
                  </a:lnTo>
                  <a:lnTo>
                    <a:pt x="1526282" y="530539"/>
                  </a:lnTo>
                  <a:lnTo>
                    <a:pt x="1522429" y="533944"/>
                  </a:lnTo>
                  <a:lnTo>
                    <a:pt x="1518350" y="537123"/>
                  </a:lnTo>
                  <a:lnTo>
                    <a:pt x="1513592" y="539620"/>
                  </a:lnTo>
                  <a:lnTo>
                    <a:pt x="1509059" y="541663"/>
                  </a:lnTo>
                  <a:lnTo>
                    <a:pt x="1503847" y="543253"/>
                  </a:lnTo>
                  <a:lnTo>
                    <a:pt x="1498635" y="544615"/>
                  </a:lnTo>
                  <a:lnTo>
                    <a:pt x="1493197" y="545069"/>
                  </a:lnTo>
                  <a:lnTo>
                    <a:pt x="1488211" y="545296"/>
                  </a:lnTo>
                  <a:lnTo>
                    <a:pt x="1482999" y="544842"/>
                  </a:lnTo>
                  <a:lnTo>
                    <a:pt x="1478014" y="543934"/>
                  </a:lnTo>
                  <a:lnTo>
                    <a:pt x="1473481" y="542799"/>
                  </a:lnTo>
                  <a:lnTo>
                    <a:pt x="1469629" y="541437"/>
                  </a:lnTo>
                  <a:lnTo>
                    <a:pt x="1466003" y="539847"/>
                  </a:lnTo>
                  <a:lnTo>
                    <a:pt x="1462604" y="537804"/>
                  </a:lnTo>
                  <a:lnTo>
                    <a:pt x="1459205" y="535761"/>
                  </a:lnTo>
                  <a:lnTo>
                    <a:pt x="1456032" y="533490"/>
                  </a:lnTo>
                  <a:lnTo>
                    <a:pt x="1453086" y="530766"/>
                  </a:lnTo>
                  <a:lnTo>
                    <a:pt x="1450367" y="528041"/>
                  </a:lnTo>
                  <a:lnTo>
                    <a:pt x="1447874" y="525090"/>
                  </a:lnTo>
                  <a:lnTo>
                    <a:pt x="1445382" y="522139"/>
                  </a:lnTo>
                  <a:lnTo>
                    <a:pt x="1443342" y="518733"/>
                  </a:lnTo>
                  <a:lnTo>
                    <a:pt x="1441529" y="515100"/>
                  </a:lnTo>
                  <a:lnTo>
                    <a:pt x="1439943" y="511468"/>
                  </a:lnTo>
                  <a:lnTo>
                    <a:pt x="1438583" y="507608"/>
                  </a:lnTo>
                  <a:lnTo>
                    <a:pt x="1437677" y="503749"/>
                  </a:lnTo>
                  <a:lnTo>
                    <a:pt x="1436770" y="499662"/>
                  </a:lnTo>
                  <a:lnTo>
                    <a:pt x="1436317" y="495348"/>
                  </a:lnTo>
                  <a:lnTo>
                    <a:pt x="1419775" y="256735"/>
                  </a:lnTo>
                  <a:lnTo>
                    <a:pt x="1404592" y="280119"/>
                  </a:lnTo>
                  <a:lnTo>
                    <a:pt x="1396434" y="292606"/>
                  </a:lnTo>
                  <a:lnTo>
                    <a:pt x="1387596" y="304866"/>
                  </a:lnTo>
                  <a:lnTo>
                    <a:pt x="1378531" y="317580"/>
                  </a:lnTo>
                  <a:lnTo>
                    <a:pt x="1369014" y="330748"/>
                  </a:lnTo>
                  <a:lnTo>
                    <a:pt x="1359270" y="343916"/>
                  </a:lnTo>
                  <a:lnTo>
                    <a:pt x="1348845" y="357311"/>
                  </a:lnTo>
                  <a:lnTo>
                    <a:pt x="1338421" y="370933"/>
                  </a:lnTo>
                  <a:lnTo>
                    <a:pt x="1327317" y="384782"/>
                  </a:lnTo>
                  <a:lnTo>
                    <a:pt x="1315760" y="398632"/>
                  </a:lnTo>
                  <a:lnTo>
                    <a:pt x="1303750" y="412935"/>
                  </a:lnTo>
                  <a:lnTo>
                    <a:pt x="1291513" y="426784"/>
                  </a:lnTo>
                  <a:lnTo>
                    <a:pt x="1278823" y="441314"/>
                  </a:lnTo>
                  <a:lnTo>
                    <a:pt x="1265679" y="455390"/>
                  </a:lnTo>
                  <a:lnTo>
                    <a:pt x="1252082" y="469920"/>
                  </a:lnTo>
                  <a:lnTo>
                    <a:pt x="1233500" y="488991"/>
                  </a:lnTo>
                  <a:lnTo>
                    <a:pt x="1214465" y="507608"/>
                  </a:lnTo>
                  <a:lnTo>
                    <a:pt x="1195430" y="525998"/>
                  </a:lnTo>
                  <a:lnTo>
                    <a:pt x="1175715" y="543707"/>
                  </a:lnTo>
                  <a:lnTo>
                    <a:pt x="1156226" y="560961"/>
                  </a:lnTo>
                  <a:lnTo>
                    <a:pt x="1136058" y="577762"/>
                  </a:lnTo>
                  <a:lnTo>
                    <a:pt x="1115663" y="594336"/>
                  </a:lnTo>
                  <a:lnTo>
                    <a:pt x="1095041" y="610455"/>
                  </a:lnTo>
                  <a:lnTo>
                    <a:pt x="1074193" y="625893"/>
                  </a:lnTo>
                  <a:lnTo>
                    <a:pt x="1053118" y="641105"/>
                  </a:lnTo>
                  <a:lnTo>
                    <a:pt x="1031590" y="655408"/>
                  </a:lnTo>
                  <a:lnTo>
                    <a:pt x="1010062" y="669711"/>
                  </a:lnTo>
                  <a:lnTo>
                    <a:pt x="988081" y="683333"/>
                  </a:lnTo>
                  <a:lnTo>
                    <a:pt x="966099" y="696501"/>
                  </a:lnTo>
                  <a:lnTo>
                    <a:pt x="943891" y="709442"/>
                  </a:lnTo>
                  <a:lnTo>
                    <a:pt x="921004" y="721702"/>
                  </a:lnTo>
                  <a:lnTo>
                    <a:pt x="906954" y="729194"/>
                  </a:lnTo>
                  <a:lnTo>
                    <a:pt x="892451" y="736232"/>
                  </a:lnTo>
                  <a:lnTo>
                    <a:pt x="878174" y="743497"/>
                  </a:lnTo>
                  <a:lnTo>
                    <a:pt x="863671" y="750309"/>
                  </a:lnTo>
                  <a:lnTo>
                    <a:pt x="848941" y="756893"/>
                  </a:lnTo>
                  <a:lnTo>
                    <a:pt x="834212" y="763477"/>
                  </a:lnTo>
                  <a:lnTo>
                    <a:pt x="819482" y="769834"/>
                  </a:lnTo>
                  <a:lnTo>
                    <a:pt x="804526" y="775736"/>
                  </a:lnTo>
                  <a:lnTo>
                    <a:pt x="789569" y="781866"/>
                  </a:lnTo>
                  <a:lnTo>
                    <a:pt x="774613" y="787542"/>
                  </a:lnTo>
                  <a:lnTo>
                    <a:pt x="759430" y="793218"/>
                  </a:lnTo>
                  <a:lnTo>
                    <a:pt x="744247" y="798440"/>
                  </a:lnTo>
                  <a:lnTo>
                    <a:pt x="729064" y="803435"/>
                  </a:lnTo>
                  <a:lnTo>
                    <a:pt x="713655" y="808657"/>
                  </a:lnTo>
                  <a:lnTo>
                    <a:pt x="698472" y="813197"/>
                  </a:lnTo>
                  <a:lnTo>
                    <a:pt x="682609" y="817965"/>
                  </a:lnTo>
                  <a:lnTo>
                    <a:pt x="667199" y="822279"/>
                  </a:lnTo>
                  <a:lnTo>
                    <a:pt x="651563" y="826365"/>
                  </a:lnTo>
                  <a:lnTo>
                    <a:pt x="635701" y="830452"/>
                  </a:lnTo>
                  <a:lnTo>
                    <a:pt x="620064" y="834084"/>
                  </a:lnTo>
                  <a:lnTo>
                    <a:pt x="604202" y="837717"/>
                  </a:lnTo>
                  <a:lnTo>
                    <a:pt x="588112" y="841350"/>
                  </a:lnTo>
                  <a:lnTo>
                    <a:pt x="572249" y="844528"/>
                  </a:lnTo>
                  <a:lnTo>
                    <a:pt x="555933" y="847479"/>
                  </a:lnTo>
                  <a:lnTo>
                    <a:pt x="539618" y="850431"/>
                  </a:lnTo>
                  <a:lnTo>
                    <a:pt x="523528" y="852928"/>
                  </a:lnTo>
                  <a:lnTo>
                    <a:pt x="507212" y="855653"/>
                  </a:lnTo>
                  <a:lnTo>
                    <a:pt x="490896" y="857923"/>
                  </a:lnTo>
                  <a:lnTo>
                    <a:pt x="474353" y="859966"/>
                  </a:lnTo>
                  <a:lnTo>
                    <a:pt x="458037" y="861783"/>
                  </a:lnTo>
                  <a:lnTo>
                    <a:pt x="441268" y="863372"/>
                  </a:lnTo>
                  <a:lnTo>
                    <a:pt x="424726" y="864961"/>
                  </a:lnTo>
                  <a:lnTo>
                    <a:pt x="419287" y="865188"/>
                  </a:lnTo>
                  <a:lnTo>
                    <a:pt x="414075" y="864734"/>
                  </a:lnTo>
                  <a:lnTo>
                    <a:pt x="409089" y="863826"/>
                  </a:lnTo>
                  <a:lnTo>
                    <a:pt x="404104" y="862464"/>
                  </a:lnTo>
                  <a:lnTo>
                    <a:pt x="400252" y="861329"/>
                  </a:lnTo>
                  <a:lnTo>
                    <a:pt x="396626" y="859739"/>
                  </a:lnTo>
                  <a:lnTo>
                    <a:pt x="393227" y="857923"/>
                  </a:lnTo>
                  <a:lnTo>
                    <a:pt x="389827" y="855880"/>
                  </a:lnTo>
                  <a:lnTo>
                    <a:pt x="386882" y="853609"/>
                  </a:lnTo>
                  <a:lnTo>
                    <a:pt x="383936" y="850885"/>
                  </a:lnTo>
                  <a:lnTo>
                    <a:pt x="381216" y="848161"/>
                  </a:lnTo>
                  <a:lnTo>
                    <a:pt x="378497" y="845209"/>
                  </a:lnTo>
                  <a:lnTo>
                    <a:pt x="376231" y="842258"/>
                  </a:lnTo>
                  <a:lnTo>
                    <a:pt x="374191" y="838852"/>
                  </a:lnTo>
                  <a:lnTo>
                    <a:pt x="372378" y="835447"/>
                  </a:lnTo>
                  <a:lnTo>
                    <a:pt x="370566" y="831814"/>
                  </a:lnTo>
                  <a:lnTo>
                    <a:pt x="369206" y="827955"/>
                  </a:lnTo>
                  <a:lnTo>
                    <a:pt x="368299" y="824095"/>
                  </a:lnTo>
                  <a:lnTo>
                    <a:pt x="367620" y="820008"/>
                  </a:lnTo>
                  <a:lnTo>
                    <a:pt x="366940" y="815922"/>
                  </a:lnTo>
                  <a:lnTo>
                    <a:pt x="366713" y="810473"/>
                  </a:lnTo>
                  <a:lnTo>
                    <a:pt x="367167" y="805024"/>
                  </a:lnTo>
                  <a:lnTo>
                    <a:pt x="368073" y="799802"/>
                  </a:lnTo>
                  <a:lnTo>
                    <a:pt x="369206" y="795034"/>
                  </a:lnTo>
                  <a:lnTo>
                    <a:pt x="371472" y="790040"/>
                  </a:lnTo>
                  <a:lnTo>
                    <a:pt x="373738" y="785272"/>
                  </a:lnTo>
                  <a:lnTo>
                    <a:pt x="376231" y="780958"/>
                  </a:lnTo>
                  <a:lnTo>
                    <a:pt x="379403" y="776872"/>
                  </a:lnTo>
                  <a:lnTo>
                    <a:pt x="383029" y="773239"/>
                  </a:lnTo>
                  <a:lnTo>
                    <a:pt x="386882" y="769607"/>
                  </a:lnTo>
                  <a:lnTo>
                    <a:pt x="390961" y="766882"/>
                  </a:lnTo>
                  <a:lnTo>
                    <a:pt x="395266" y="763931"/>
                  </a:lnTo>
                  <a:lnTo>
                    <a:pt x="400252" y="761887"/>
                  </a:lnTo>
                  <a:lnTo>
                    <a:pt x="405237" y="760071"/>
                  </a:lnTo>
                  <a:lnTo>
                    <a:pt x="410222" y="758709"/>
                  </a:lnTo>
                  <a:lnTo>
                    <a:pt x="415661" y="758255"/>
                  </a:lnTo>
                  <a:lnTo>
                    <a:pt x="431071" y="756666"/>
                  </a:lnTo>
                  <a:lnTo>
                    <a:pt x="446027" y="755076"/>
                  </a:lnTo>
                  <a:lnTo>
                    <a:pt x="461210" y="753714"/>
                  </a:lnTo>
                  <a:lnTo>
                    <a:pt x="476166" y="751898"/>
                  </a:lnTo>
                  <a:lnTo>
                    <a:pt x="491123" y="749854"/>
                  </a:lnTo>
                  <a:lnTo>
                    <a:pt x="506079" y="747357"/>
                  </a:lnTo>
                  <a:lnTo>
                    <a:pt x="521035" y="745087"/>
                  </a:lnTo>
                  <a:lnTo>
                    <a:pt x="535765" y="742589"/>
                  </a:lnTo>
                  <a:lnTo>
                    <a:pt x="550495" y="739638"/>
                  </a:lnTo>
                  <a:lnTo>
                    <a:pt x="565224" y="736913"/>
                  </a:lnTo>
                  <a:lnTo>
                    <a:pt x="579728" y="733735"/>
                  </a:lnTo>
                  <a:lnTo>
                    <a:pt x="594231" y="730329"/>
                  </a:lnTo>
                  <a:lnTo>
                    <a:pt x="608734" y="726697"/>
                  </a:lnTo>
                  <a:lnTo>
                    <a:pt x="623010" y="723064"/>
                  </a:lnTo>
                  <a:lnTo>
                    <a:pt x="637287" y="719432"/>
                  </a:lnTo>
                  <a:lnTo>
                    <a:pt x="651563" y="715345"/>
                  </a:lnTo>
                  <a:lnTo>
                    <a:pt x="665613" y="711259"/>
                  </a:lnTo>
                  <a:lnTo>
                    <a:pt x="679890" y="706945"/>
                  </a:lnTo>
                  <a:lnTo>
                    <a:pt x="693713" y="702404"/>
                  </a:lnTo>
                  <a:lnTo>
                    <a:pt x="707763" y="697864"/>
                  </a:lnTo>
                  <a:lnTo>
                    <a:pt x="721586" y="692869"/>
                  </a:lnTo>
                  <a:lnTo>
                    <a:pt x="735183" y="687874"/>
                  </a:lnTo>
                  <a:lnTo>
                    <a:pt x="749233" y="682652"/>
                  </a:lnTo>
                  <a:lnTo>
                    <a:pt x="762603" y="677430"/>
                  </a:lnTo>
                  <a:lnTo>
                    <a:pt x="776199" y="671755"/>
                  </a:lnTo>
                  <a:lnTo>
                    <a:pt x="789569" y="666079"/>
                  </a:lnTo>
                  <a:lnTo>
                    <a:pt x="803166" y="660176"/>
                  </a:lnTo>
                  <a:lnTo>
                    <a:pt x="816536" y="654273"/>
                  </a:lnTo>
                  <a:lnTo>
                    <a:pt x="829679" y="648143"/>
                  </a:lnTo>
                  <a:lnTo>
                    <a:pt x="842823" y="641559"/>
                  </a:lnTo>
                  <a:lnTo>
                    <a:pt x="855966" y="634975"/>
                  </a:lnTo>
                  <a:lnTo>
                    <a:pt x="868883" y="628164"/>
                  </a:lnTo>
                  <a:lnTo>
                    <a:pt x="889505" y="617039"/>
                  </a:lnTo>
                  <a:lnTo>
                    <a:pt x="910126" y="605460"/>
                  </a:lnTo>
                  <a:lnTo>
                    <a:pt x="930068" y="593655"/>
                  </a:lnTo>
                  <a:lnTo>
                    <a:pt x="950237" y="580941"/>
                  </a:lnTo>
                  <a:lnTo>
                    <a:pt x="970178" y="568000"/>
                  </a:lnTo>
                  <a:lnTo>
                    <a:pt x="989667" y="554832"/>
                  </a:lnTo>
                  <a:lnTo>
                    <a:pt x="1008929" y="540982"/>
                  </a:lnTo>
                  <a:lnTo>
                    <a:pt x="1027964" y="526906"/>
                  </a:lnTo>
                  <a:lnTo>
                    <a:pt x="1046773" y="512149"/>
                  </a:lnTo>
                  <a:lnTo>
                    <a:pt x="1065355" y="497165"/>
                  </a:lnTo>
                  <a:lnTo>
                    <a:pt x="1083937" y="481726"/>
                  </a:lnTo>
                  <a:lnTo>
                    <a:pt x="1102066" y="466061"/>
                  </a:lnTo>
                  <a:lnTo>
                    <a:pt x="1119742" y="449714"/>
                  </a:lnTo>
                  <a:lnTo>
                    <a:pt x="1137644" y="433141"/>
                  </a:lnTo>
                  <a:lnTo>
                    <a:pt x="1154866" y="416113"/>
                  </a:lnTo>
                  <a:lnTo>
                    <a:pt x="1171862" y="398859"/>
                  </a:lnTo>
                  <a:lnTo>
                    <a:pt x="1184779" y="385236"/>
                  </a:lnTo>
                  <a:lnTo>
                    <a:pt x="1197469" y="371841"/>
                  </a:lnTo>
                  <a:lnTo>
                    <a:pt x="1209480" y="358219"/>
                  </a:lnTo>
                  <a:lnTo>
                    <a:pt x="1221037" y="344597"/>
                  </a:lnTo>
                  <a:lnTo>
                    <a:pt x="1232367" y="331429"/>
                  </a:lnTo>
                  <a:lnTo>
                    <a:pt x="1243245" y="318261"/>
                  </a:lnTo>
                  <a:lnTo>
                    <a:pt x="1253895" y="305093"/>
                  </a:lnTo>
                  <a:lnTo>
                    <a:pt x="1263866" y="292606"/>
                  </a:lnTo>
                  <a:lnTo>
                    <a:pt x="1273384" y="279665"/>
                  </a:lnTo>
                  <a:lnTo>
                    <a:pt x="1282675" y="267178"/>
                  </a:lnTo>
                  <a:lnTo>
                    <a:pt x="1291739" y="255145"/>
                  </a:lnTo>
                  <a:lnTo>
                    <a:pt x="1300124" y="242886"/>
                  </a:lnTo>
                  <a:lnTo>
                    <a:pt x="1308282" y="231307"/>
                  </a:lnTo>
                  <a:lnTo>
                    <a:pt x="1316213" y="219728"/>
                  </a:lnTo>
                  <a:lnTo>
                    <a:pt x="1330263" y="197706"/>
                  </a:lnTo>
                  <a:lnTo>
                    <a:pt x="1107958" y="281027"/>
                  </a:lnTo>
                  <a:lnTo>
                    <a:pt x="1102746" y="282390"/>
                  </a:lnTo>
                  <a:lnTo>
                    <a:pt x="1097534" y="283525"/>
                  </a:lnTo>
                  <a:lnTo>
                    <a:pt x="1092322" y="283979"/>
                  </a:lnTo>
                  <a:lnTo>
                    <a:pt x="1087110" y="283979"/>
                  </a:lnTo>
                  <a:lnTo>
                    <a:pt x="1081898" y="283752"/>
                  </a:lnTo>
                  <a:lnTo>
                    <a:pt x="1076686" y="282844"/>
                  </a:lnTo>
                  <a:lnTo>
                    <a:pt x="1071927" y="281255"/>
                  </a:lnTo>
                  <a:lnTo>
                    <a:pt x="1067168" y="279438"/>
                  </a:lnTo>
                  <a:lnTo>
                    <a:pt x="1062636" y="277168"/>
                  </a:lnTo>
                  <a:lnTo>
                    <a:pt x="1058103" y="274216"/>
                  </a:lnTo>
                  <a:lnTo>
                    <a:pt x="1054251" y="270811"/>
                  </a:lnTo>
                  <a:lnTo>
                    <a:pt x="1050399" y="267178"/>
                  </a:lnTo>
                  <a:lnTo>
                    <a:pt x="1047226" y="263319"/>
                  </a:lnTo>
                  <a:lnTo>
                    <a:pt x="1044054" y="259005"/>
                  </a:lnTo>
                  <a:lnTo>
                    <a:pt x="1041561" y="254237"/>
                  </a:lnTo>
                  <a:lnTo>
                    <a:pt x="1039295" y="249470"/>
                  </a:lnTo>
                  <a:lnTo>
                    <a:pt x="1037482" y="244021"/>
                  </a:lnTo>
                  <a:lnTo>
                    <a:pt x="1036575" y="238799"/>
                  </a:lnTo>
                  <a:lnTo>
                    <a:pt x="1036122" y="233350"/>
                  </a:lnTo>
                  <a:lnTo>
                    <a:pt x="1036122" y="228355"/>
                  </a:lnTo>
                  <a:lnTo>
                    <a:pt x="1036349" y="223134"/>
                  </a:lnTo>
                  <a:lnTo>
                    <a:pt x="1037255" y="218139"/>
                  </a:lnTo>
                  <a:lnTo>
                    <a:pt x="1038841" y="213144"/>
                  </a:lnTo>
                  <a:lnTo>
                    <a:pt x="1040654" y="208376"/>
                  </a:lnTo>
                  <a:lnTo>
                    <a:pt x="1042920" y="203836"/>
                  </a:lnTo>
                  <a:lnTo>
                    <a:pt x="1045866" y="199295"/>
                  </a:lnTo>
                  <a:lnTo>
                    <a:pt x="1049266" y="195435"/>
                  </a:lnTo>
                  <a:lnTo>
                    <a:pt x="1052891" y="191576"/>
                  </a:lnTo>
                  <a:lnTo>
                    <a:pt x="1056744" y="188170"/>
                  </a:lnTo>
                  <a:lnTo>
                    <a:pt x="1061049" y="185219"/>
                  </a:lnTo>
                  <a:lnTo>
                    <a:pt x="1065582" y="182494"/>
                  </a:lnTo>
                  <a:lnTo>
                    <a:pt x="1070567" y="180451"/>
                  </a:lnTo>
                  <a:lnTo>
                    <a:pt x="1443569" y="41279"/>
                  </a:lnTo>
                  <a:lnTo>
                    <a:pt x="1446288" y="40370"/>
                  </a:lnTo>
                  <a:lnTo>
                    <a:pt x="1449461" y="39462"/>
                  </a:lnTo>
                  <a:lnTo>
                    <a:pt x="1452633" y="38781"/>
                  </a:lnTo>
                  <a:lnTo>
                    <a:pt x="1455579" y="38327"/>
                  </a:lnTo>
                  <a:lnTo>
                    <a:pt x="1458752" y="38100"/>
                  </a:lnTo>
                  <a:close/>
                  <a:moveTo>
                    <a:pt x="102528" y="0"/>
                  </a:moveTo>
                  <a:lnTo>
                    <a:pt x="107971" y="454"/>
                  </a:lnTo>
                  <a:lnTo>
                    <a:pt x="113189" y="681"/>
                  </a:lnTo>
                  <a:lnTo>
                    <a:pt x="118406" y="1361"/>
                  </a:lnTo>
                  <a:lnTo>
                    <a:pt x="123169" y="2268"/>
                  </a:lnTo>
                  <a:lnTo>
                    <a:pt x="128386" y="3403"/>
                  </a:lnTo>
                  <a:lnTo>
                    <a:pt x="133376" y="4764"/>
                  </a:lnTo>
                  <a:lnTo>
                    <a:pt x="137913" y="6578"/>
                  </a:lnTo>
                  <a:lnTo>
                    <a:pt x="142450" y="8393"/>
                  </a:lnTo>
                  <a:lnTo>
                    <a:pt x="147213" y="10434"/>
                  </a:lnTo>
                  <a:lnTo>
                    <a:pt x="151523" y="12476"/>
                  </a:lnTo>
                  <a:lnTo>
                    <a:pt x="156059" y="14971"/>
                  </a:lnTo>
                  <a:lnTo>
                    <a:pt x="160143" y="17693"/>
                  </a:lnTo>
                  <a:lnTo>
                    <a:pt x="164225" y="20642"/>
                  </a:lnTo>
                  <a:lnTo>
                    <a:pt x="168082" y="23590"/>
                  </a:lnTo>
                  <a:lnTo>
                    <a:pt x="171711" y="26993"/>
                  </a:lnTo>
                  <a:lnTo>
                    <a:pt x="175340" y="30169"/>
                  </a:lnTo>
                  <a:lnTo>
                    <a:pt x="178743" y="33798"/>
                  </a:lnTo>
                  <a:lnTo>
                    <a:pt x="181918" y="37427"/>
                  </a:lnTo>
                  <a:lnTo>
                    <a:pt x="185094" y="41510"/>
                  </a:lnTo>
                  <a:lnTo>
                    <a:pt x="188043" y="45593"/>
                  </a:lnTo>
                  <a:lnTo>
                    <a:pt x="190538" y="49676"/>
                  </a:lnTo>
                  <a:lnTo>
                    <a:pt x="193033" y="53986"/>
                  </a:lnTo>
                  <a:lnTo>
                    <a:pt x="195074" y="58296"/>
                  </a:lnTo>
                  <a:lnTo>
                    <a:pt x="197343" y="63059"/>
                  </a:lnTo>
                  <a:lnTo>
                    <a:pt x="199157" y="67596"/>
                  </a:lnTo>
                  <a:lnTo>
                    <a:pt x="200745" y="72359"/>
                  </a:lnTo>
                  <a:lnTo>
                    <a:pt x="202106" y="77122"/>
                  </a:lnTo>
                  <a:lnTo>
                    <a:pt x="203467" y="82340"/>
                  </a:lnTo>
                  <a:lnTo>
                    <a:pt x="204148" y="87330"/>
                  </a:lnTo>
                  <a:lnTo>
                    <a:pt x="205055" y="92320"/>
                  </a:lnTo>
                  <a:lnTo>
                    <a:pt x="205282" y="97537"/>
                  </a:lnTo>
                  <a:lnTo>
                    <a:pt x="205509" y="102981"/>
                  </a:lnTo>
                  <a:lnTo>
                    <a:pt x="205509" y="2092965"/>
                  </a:lnTo>
                  <a:lnTo>
                    <a:pt x="2195719" y="2092965"/>
                  </a:lnTo>
                  <a:lnTo>
                    <a:pt x="2201163" y="2093192"/>
                  </a:lnTo>
                  <a:lnTo>
                    <a:pt x="2206380" y="2093419"/>
                  </a:lnTo>
                  <a:lnTo>
                    <a:pt x="2211597" y="2094326"/>
                  </a:lnTo>
                  <a:lnTo>
                    <a:pt x="2216587" y="2095233"/>
                  </a:lnTo>
                  <a:lnTo>
                    <a:pt x="2221578" y="2096367"/>
                  </a:lnTo>
                  <a:lnTo>
                    <a:pt x="2226568" y="2097501"/>
                  </a:lnTo>
                  <a:lnTo>
                    <a:pt x="2231105" y="2099316"/>
                  </a:lnTo>
                  <a:lnTo>
                    <a:pt x="2235868" y="2101131"/>
                  </a:lnTo>
                  <a:lnTo>
                    <a:pt x="2240405" y="2103172"/>
                  </a:lnTo>
                  <a:lnTo>
                    <a:pt x="2244714" y="2105667"/>
                  </a:lnTo>
                  <a:lnTo>
                    <a:pt x="2249251" y="2107936"/>
                  </a:lnTo>
                  <a:lnTo>
                    <a:pt x="2253334" y="2110658"/>
                  </a:lnTo>
                  <a:lnTo>
                    <a:pt x="2257417" y="2113606"/>
                  </a:lnTo>
                  <a:lnTo>
                    <a:pt x="2261273" y="2116328"/>
                  </a:lnTo>
                  <a:lnTo>
                    <a:pt x="2264902" y="2119731"/>
                  </a:lnTo>
                  <a:lnTo>
                    <a:pt x="2268532" y="2123133"/>
                  </a:lnTo>
                  <a:lnTo>
                    <a:pt x="2271934" y="2126763"/>
                  </a:lnTo>
                  <a:lnTo>
                    <a:pt x="2275337" y="2130619"/>
                  </a:lnTo>
                  <a:lnTo>
                    <a:pt x="2278285" y="2134475"/>
                  </a:lnTo>
                  <a:lnTo>
                    <a:pt x="2281234" y="2138331"/>
                  </a:lnTo>
                  <a:lnTo>
                    <a:pt x="2283729" y="2142414"/>
                  </a:lnTo>
                  <a:lnTo>
                    <a:pt x="2286224" y="2146724"/>
                  </a:lnTo>
                  <a:lnTo>
                    <a:pt x="2288720" y="2151260"/>
                  </a:lnTo>
                  <a:lnTo>
                    <a:pt x="2290761" y="2155797"/>
                  </a:lnTo>
                  <a:lnTo>
                    <a:pt x="2292576" y="2160560"/>
                  </a:lnTo>
                  <a:lnTo>
                    <a:pt x="2294164" y="2165324"/>
                  </a:lnTo>
                  <a:lnTo>
                    <a:pt x="2295298" y="2170087"/>
                  </a:lnTo>
                  <a:lnTo>
                    <a:pt x="2296659" y="2175304"/>
                  </a:lnTo>
                  <a:lnTo>
                    <a:pt x="2297339" y="2180068"/>
                  </a:lnTo>
                  <a:lnTo>
                    <a:pt x="2298246" y="2185285"/>
                  </a:lnTo>
                  <a:lnTo>
                    <a:pt x="2298473" y="2190729"/>
                  </a:lnTo>
                  <a:lnTo>
                    <a:pt x="2298700" y="2195946"/>
                  </a:lnTo>
                  <a:lnTo>
                    <a:pt x="2298473" y="2201163"/>
                  </a:lnTo>
                  <a:lnTo>
                    <a:pt x="2298246" y="2206380"/>
                  </a:lnTo>
                  <a:lnTo>
                    <a:pt x="2297339" y="2211597"/>
                  </a:lnTo>
                  <a:lnTo>
                    <a:pt x="2296659" y="2216361"/>
                  </a:lnTo>
                  <a:lnTo>
                    <a:pt x="2295298" y="2221578"/>
                  </a:lnTo>
                  <a:lnTo>
                    <a:pt x="2294164" y="2226568"/>
                  </a:lnTo>
                  <a:lnTo>
                    <a:pt x="2292576" y="2231105"/>
                  </a:lnTo>
                  <a:lnTo>
                    <a:pt x="2290761" y="2235868"/>
                  </a:lnTo>
                  <a:lnTo>
                    <a:pt x="2288720" y="2240405"/>
                  </a:lnTo>
                  <a:lnTo>
                    <a:pt x="2286224" y="2244941"/>
                  </a:lnTo>
                  <a:lnTo>
                    <a:pt x="2283729" y="2249251"/>
                  </a:lnTo>
                  <a:lnTo>
                    <a:pt x="2281234" y="2253334"/>
                  </a:lnTo>
                  <a:lnTo>
                    <a:pt x="2278285" y="2257417"/>
                  </a:lnTo>
                  <a:lnTo>
                    <a:pt x="2275337" y="2261273"/>
                  </a:lnTo>
                  <a:lnTo>
                    <a:pt x="2271934" y="2264902"/>
                  </a:lnTo>
                  <a:lnTo>
                    <a:pt x="2268532" y="2268532"/>
                  </a:lnTo>
                  <a:lnTo>
                    <a:pt x="2264902" y="2271934"/>
                  </a:lnTo>
                  <a:lnTo>
                    <a:pt x="2261273" y="2275337"/>
                  </a:lnTo>
                  <a:lnTo>
                    <a:pt x="2257417" y="2278059"/>
                  </a:lnTo>
                  <a:lnTo>
                    <a:pt x="2253334" y="2281234"/>
                  </a:lnTo>
                  <a:lnTo>
                    <a:pt x="2249251" y="2283729"/>
                  </a:lnTo>
                  <a:lnTo>
                    <a:pt x="2244714" y="2286451"/>
                  </a:lnTo>
                  <a:lnTo>
                    <a:pt x="2240405" y="2288493"/>
                  </a:lnTo>
                  <a:lnTo>
                    <a:pt x="2235868" y="2290534"/>
                  </a:lnTo>
                  <a:lnTo>
                    <a:pt x="2231105" y="2292349"/>
                  </a:lnTo>
                  <a:lnTo>
                    <a:pt x="2226568" y="2294164"/>
                  </a:lnTo>
                  <a:lnTo>
                    <a:pt x="2221578" y="2295298"/>
                  </a:lnTo>
                  <a:lnTo>
                    <a:pt x="2216587" y="2296659"/>
                  </a:lnTo>
                  <a:lnTo>
                    <a:pt x="2211597" y="2297566"/>
                  </a:lnTo>
                  <a:lnTo>
                    <a:pt x="2206380" y="2298246"/>
                  </a:lnTo>
                  <a:lnTo>
                    <a:pt x="2201163" y="2298473"/>
                  </a:lnTo>
                  <a:lnTo>
                    <a:pt x="2195719" y="2298700"/>
                  </a:lnTo>
                  <a:lnTo>
                    <a:pt x="102528" y="2298700"/>
                  </a:lnTo>
                  <a:lnTo>
                    <a:pt x="97310" y="2298473"/>
                  </a:lnTo>
                  <a:lnTo>
                    <a:pt x="92093" y="2298246"/>
                  </a:lnTo>
                  <a:lnTo>
                    <a:pt x="86876" y="2297566"/>
                  </a:lnTo>
                  <a:lnTo>
                    <a:pt x="81886" y="2296659"/>
                  </a:lnTo>
                  <a:lnTo>
                    <a:pt x="77122" y="2295298"/>
                  </a:lnTo>
                  <a:lnTo>
                    <a:pt x="72132" y="2294164"/>
                  </a:lnTo>
                  <a:lnTo>
                    <a:pt x="67142" y="2292349"/>
                  </a:lnTo>
                  <a:lnTo>
                    <a:pt x="62605" y="2290534"/>
                  </a:lnTo>
                  <a:lnTo>
                    <a:pt x="57842" y="2288493"/>
                  </a:lnTo>
                  <a:lnTo>
                    <a:pt x="53532" y="2286451"/>
                  </a:lnTo>
                  <a:lnTo>
                    <a:pt x="49449" y="2283729"/>
                  </a:lnTo>
                  <a:lnTo>
                    <a:pt x="45139" y="2281234"/>
                  </a:lnTo>
                  <a:lnTo>
                    <a:pt x="41283" y="2278059"/>
                  </a:lnTo>
                  <a:lnTo>
                    <a:pt x="37200" y="2275337"/>
                  </a:lnTo>
                  <a:lnTo>
                    <a:pt x="33344" y="2271934"/>
                  </a:lnTo>
                  <a:lnTo>
                    <a:pt x="29715" y="2268532"/>
                  </a:lnTo>
                  <a:lnTo>
                    <a:pt x="26539" y="2264902"/>
                  </a:lnTo>
                  <a:lnTo>
                    <a:pt x="23364" y="2261273"/>
                  </a:lnTo>
                  <a:lnTo>
                    <a:pt x="20188" y="2257417"/>
                  </a:lnTo>
                  <a:lnTo>
                    <a:pt x="17466" y="2253334"/>
                  </a:lnTo>
                  <a:lnTo>
                    <a:pt x="14517" y="2249251"/>
                  </a:lnTo>
                  <a:lnTo>
                    <a:pt x="12249" y="2244941"/>
                  </a:lnTo>
                  <a:lnTo>
                    <a:pt x="9981" y="2240405"/>
                  </a:lnTo>
                  <a:lnTo>
                    <a:pt x="7939" y="2235868"/>
                  </a:lnTo>
                  <a:lnTo>
                    <a:pt x="6125" y="2231105"/>
                  </a:lnTo>
                  <a:lnTo>
                    <a:pt x="4537" y="2226568"/>
                  </a:lnTo>
                  <a:lnTo>
                    <a:pt x="2949" y="2221578"/>
                  </a:lnTo>
                  <a:lnTo>
                    <a:pt x="2042" y="2216361"/>
                  </a:lnTo>
                  <a:lnTo>
                    <a:pt x="907" y="2211597"/>
                  </a:lnTo>
                  <a:lnTo>
                    <a:pt x="454" y="2206380"/>
                  </a:lnTo>
                  <a:lnTo>
                    <a:pt x="0" y="2201163"/>
                  </a:lnTo>
                  <a:lnTo>
                    <a:pt x="0" y="2195946"/>
                  </a:lnTo>
                  <a:lnTo>
                    <a:pt x="0" y="102981"/>
                  </a:lnTo>
                  <a:lnTo>
                    <a:pt x="0" y="97537"/>
                  </a:lnTo>
                  <a:lnTo>
                    <a:pt x="454" y="92320"/>
                  </a:lnTo>
                  <a:lnTo>
                    <a:pt x="907" y="87330"/>
                  </a:lnTo>
                  <a:lnTo>
                    <a:pt x="2042" y="82340"/>
                  </a:lnTo>
                  <a:lnTo>
                    <a:pt x="2949" y="77122"/>
                  </a:lnTo>
                  <a:lnTo>
                    <a:pt x="4537" y="72359"/>
                  </a:lnTo>
                  <a:lnTo>
                    <a:pt x="6125" y="67596"/>
                  </a:lnTo>
                  <a:lnTo>
                    <a:pt x="7939" y="63059"/>
                  </a:lnTo>
                  <a:lnTo>
                    <a:pt x="9981" y="58296"/>
                  </a:lnTo>
                  <a:lnTo>
                    <a:pt x="12249" y="53986"/>
                  </a:lnTo>
                  <a:lnTo>
                    <a:pt x="14517" y="49676"/>
                  </a:lnTo>
                  <a:lnTo>
                    <a:pt x="17466" y="45593"/>
                  </a:lnTo>
                  <a:lnTo>
                    <a:pt x="20188" y="41510"/>
                  </a:lnTo>
                  <a:lnTo>
                    <a:pt x="23364" y="37427"/>
                  </a:lnTo>
                  <a:lnTo>
                    <a:pt x="26539" y="33798"/>
                  </a:lnTo>
                  <a:lnTo>
                    <a:pt x="29715" y="30169"/>
                  </a:lnTo>
                  <a:lnTo>
                    <a:pt x="33344" y="26993"/>
                  </a:lnTo>
                  <a:lnTo>
                    <a:pt x="37200" y="23590"/>
                  </a:lnTo>
                  <a:lnTo>
                    <a:pt x="41283" y="20642"/>
                  </a:lnTo>
                  <a:lnTo>
                    <a:pt x="45139" y="17693"/>
                  </a:lnTo>
                  <a:lnTo>
                    <a:pt x="49449" y="14971"/>
                  </a:lnTo>
                  <a:lnTo>
                    <a:pt x="53532" y="12476"/>
                  </a:lnTo>
                  <a:lnTo>
                    <a:pt x="57842" y="10434"/>
                  </a:lnTo>
                  <a:lnTo>
                    <a:pt x="62605" y="8393"/>
                  </a:lnTo>
                  <a:lnTo>
                    <a:pt x="67142" y="6578"/>
                  </a:lnTo>
                  <a:lnTo>
                    <a:pt x="72132" y="4764"/>
                  </a:lnTo>
                  <a:lnTo>
                    <a:pt x="77122" y="3403"/>
                  </a:lnTo>
                  <a:lnTo>
                    <a:pt x="81886" y="2268"/>
                  </a:lnTo>
                  <a:lnTo>
                    <a:pt x="86876" y="1361"/>
                  </a:lnTo>
                  <a:lnTo>
                    <a:pt x="92093" y="681"/>
                  </a:lnTo>
                  <a:lnTo>
                    <a:pt x="97310" y="454"/>
                  </a:lnTo>
                  <a:lnTo>
                    <a:pt x="1025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defTabSz="1371600">
                <a:defRPr/>
              </a:pPr>
              <a:endParaRPr lang="zh-CN" altLang="en-US" sz="270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28" name="图形"/>
            <p:cNvSpPr/>
            <p:nvPr>
              <p:custDataLst>
                <p:tags r:id="rId6"/>
              </p:custDataLst>
            </p:nvPr>
          </p:nvSpPr>
          <p:spPr bwMode="auto">
            <a:xfrm>
              <a:off x="5490" y="5172"/>
              <a:ext cx="906" cy="821"/>
            </a:xfrm>
            <a:custGeom>
              <a:avLst/>
              <a:gdLst>
                <a:gd name="T0" fmla="*/ 726341 w 2395538"/>
                <a:gd name="T1" fmla="*/ 2170112 h 2170112"/>
                <a:gd name="T2" fmla="*/ 1441768 w 2395538"/>
                <a:gd name="T3" fmla="*/ 728510 h 2170112"/>
                <a:gd name="T4" fmla="*/ 1885633 w 2395538"/>
                <a:gd name="T5" fmla="*/ 1143658 h 2170112"/>
                <a:gd name="T6" fmla="*/ 1870393 w 2395538"/>
                <a:gd name="T7" fmla="*/ 1187775 h 2170112"/>
                <a:gd name="T8" fmla="*/ 1824038 w 2395538"/>
                <a:gd name="T9" fmla="*/ 1209358 h 2170112"/>
                <a:gd name="T10" fmla="*/ 1774825 w 2395538"/>
                <a:gd name="T11" fmla="*/ 1196345 h 2170112"/>
                <a:gd name="T12" fmla="*/ 87630 w 2395538"/>
                <a:gd name="T13" fmla="*/ 1207136 h 2170112"/>
                <a:gd name="T14" fmla="*/ 36195 w 2395538"/>
                <a:gd name="T15" fmla="*/ 1203010 h 2170112"/>
                <a:gd name="T16" fmla="*/ 2540 w 2395538"/>
                <a:gd name="T17" fmla="*/ 1166510 h 2170112"/>
                <a:gd name="T18" fmla="*/ 7937 w 2395538"/>
                <a:gd name="T19" fmla="*/ 1121123 h 2170112"/>
                <a:gd name="T20" fmla="*/ 1968140 w 2395538"/>
                <a:gd name="T21" fmla="*/ 219388 h 2170112"/>
                <a:gd name="T22" fmla="*/ 2114413 w 2395538"/>
                <a:gd name="T23" fmla="*/ 243789 h 2170112"/>
                <a:gd name="T24" fmla="*/ 2240697 w 2395538"/>
                <a:gd name="T25" fmla="*/ 284667 h 2170112"/>
                <a:gd name="T26" fmla="*/ 2388557 w 2395538"/>
                <a:gd name="T27" fmla="*/ 355016 h 2170112"/>
                <a:gd name="T28" fmla="*/ 2336521 w 2395538"/>
                <a:gd name="T29" fmla="*/ 373079 h 2170112"/>
                <a:gd name="T30" fmla="*/ 2250533 w 2395538"/>
                <a:gd name="T31" fmla="*/ 415225 h 2170112"/>
                <a:gd name="T32" fmla="*/ 2138845 w 2395538"/>
                <a:gd name="T33" fmla="*/ 508390 h 2170112"/>
                <a:gd name="T34" fmla="*/ 2044926 w 2395538"/>
                <a:gd name="T35" fmla="*/ 621519 h 2170112"/>
                <a:gd name="T36" fmla="*/ 1960525 w 2395538"/>
                <a:gd name="T37" fmla="*/ 747006 h 2170112"/>
                <a:gd name="T38" fmla="*/ 1902777 w 2395538"/>
                <a:gd name="T39" fmla="*/ 803412 h 2170112"/>
                <a:gd name="T40" fmla="*/ 1832020 w 2395538"/>
                <a:gd name="T41" fmla="*/ 843974 h 2170112"/>
                <a:gd name="T42" fmla="*/ 1753013 w 2395538"/>
                <a:gd name="T43" fmla="*/ 868374 h 2170112"/>
                <a:gd name="T44" fmla="*/ 1568664 w 2395538"/>
                <a:gd name="T45" fmla="*/ 707079 h 2170112"/>
                <a:gd name="T46" fmla="*/ 1657507 w 2395538"/>
                <a:gd name="T47" fmla="*/ 590147 h 2170112"/>
                <a:gd name="T48" fmla="*/ 1736514 w 2395538"/>
                <a:gd name="T49" fmla="*/ 513143 h 2170112"/>
                <a:gd name="T50" fmla="*/ 1825674 w 2395538"/>
                <a:gd name="T51" fmla="*/ 448498 h 2170112"/>
                <a:gd name="T52" fmla="*/ 1925622 w 2395538"/>
                <a:gd name="T53" fmla="*/ 399381 h 2170112"/>
                <a:gd name="T54" fmla="*/ 2033820 w 2395538"/>
                <a:gd name="T55" fmla="*/ 369910 h 2170112"/>
                <a:gd name="T56" fmla="*/ 2147095 w 2395538"/>
                <a:gd name="T57" fmla="*/ 361671 h 2170112"/>
                <a:gd name="T58" fmla="*/ 2032234 w 2395538"/>
                <a:gd name="T59" fmla="*/ 356601 h 2170112"/>
                <a:gd name="T60" fmla="*/ 1917373 w 2395538"/>
                <a:gd name="T61" fmla="*/ 373713 h 2170112"/>
                <a:gd name="T62" fmla="*/ 1806953 w 2395538"/>
                <a:gd name="T63" fmla="*/ 412690 h 2170112"/>
                <a:gd name="T64" fmla="*/ 1703832 w 2395538"/>
                <a:gd name="T65" fmla="*/ 469730 h 2170112"/>
                <a:gd name="T66" fmla="*/ 1610230 w 2395538"/>
                <a:gd name="T67" fmla="*/ 542297 h 2170112"/>
                <a:gd name="T68" fmla="*/ 1526146 w 2395538"/>
                <a:gd name="T69" fmla="*/ 625638 h 2170112"/>
                <a:gd name="T70" fmla="*/ 1409381 w 2395538"/>
                <a:gd name="T71" fmla="*/ 589196 h 2170112"/>
                <a:gd name="T72" fmla="*/ 1430322 w 2395538"/>
                <a:gd name="T73" fmla="*/ 523601 h 2170112"/>
                <a:gd name="T74" fmla="*/ 1476648 w 2395538"/>
                <a:gd name="T75" fmla="*/ 444696 h 2170112"/>
                <a:gd name="T76" fmla="*/ 1541376 w 2395538"/>
                <a:gd name="T77" fmla="*/ 367375 h 2170112"/>
                <a:gd name="T78" fmla="*/ 1611816 w 2395538"/>
                <a:gd name="T79" fmla="*/ 308117 h 2170112"/>
                <a:gd name="T80" fmla="*/ 1686381 w 2395538"/>
                <a:gd name="T81" fmla="*/ 265337 h 2170112"/>
                <a:gd name="T82" fmla="*/ 1763166 w 2395538"/>
                <a:gd name="T83" fmla="*/ 237134 h 2170112"/>
                <a:gd name="T84" fmla="*/ 1910075 w 2395538"/>
                <a:gd name="T85" fmla="*/ 217487 h 2170112"/>
                <a:gd name="T86" fmla="*/ 1198124 w 2395538"/>
                <a:gd name="T87" fmla="*/ 20298 h 2170112"/>
                <a:gd name="T88" fmla="*/ 1336237 w 2395538"/>
                <a:gd name="T89" fmla="*/ 78653 h 2170112"/>
                <a:gd name="T90" fmla="*/ 1406886 w 2395538"/>
                <a:gd name="T91" fmla="*/ 127177 h 2170112"/>
                <a:gd name="T92" fmla="*/ 1468305 w 2395538"/>
                <a:gd name="T93" fmla="*/ 191241 h 2170112"/>
                <a:gd name="T94" fmla="*/ 1512540 w 2395538"/>
                <a:gd name="T95" fmla="*/ 273066 h 2170112"/>
                <a:gd name="T96" fmla="*/ 1474351 w 2395538"/>
                <a:gd name="T97" fmla="*/ 374554 h 2170112"/>
                <a:gd name="T98" fmla="*/ 1420252 w 2395538"/>
                <a:gd name="T99" fmla="*/ 385654 h 2170112"/>
                <a:gd name="T100" fmla="*/ 1384927 w 2395538"/>
                <a:gd name="T101" fmla="*/ 273700 h 2170112"/>
                <a:gd name="T102" fmla="*/ 1348012 w 2395538"/>
                <a:gd name="T103" fmla="*/ 208050 h 2170112"/>
                <a:gd name="T104" fmla="*/ 1299640 w 2395538"/>
                <a:gd name="T105" fmla="*/ 150963 h 2170112"/>
                <a:gd name="T106" fmla="*/ 1242040 w 2395538"/>
                <a:gd name="T107" fmla="*/ 104659 h 2170112"/>
                <a:gd name="T108" fmla="*/ 1280546 w 2395538"/>
                <a:gd name="T109" fmla="*/ 143986 h 2170112"/>
                <a:gd name="T110" fmla="*/ 1323508 w 2395538"/>
                <a:gd name="T111" fmla="*/ 202024 h 2170112"/>
                <a:gd name="T112" fmla="*/ 1356923 w 2395538"/>
                <a:gd name="T113" fmla="*/ 274969 h 2170112"/>
                <a:gd name="T114" fmla="*/ 1381108 w 2395538"/>
                <a:gd name="T115" fmla="*/ 413880 h 2170112"/>
                <a:gd name="T116" fmla="*/ 1369652 w 2395538"/>
                <a:gd name="T117" fmla="*/ 554378 h 2170112"/>
                <a:gd name="T118" fmla="*/ 1166937 w 2395538"/>
                <a:gd name="T119" fmla="*/ 363136 h 2170112"/>
                <a:gd name="T120" fmla="*/ 1178711 w 2395538"/>
                <a:gd name="T121" fmla="*/ 227079 h 2170112"/>
                <a:gd name="T122" fmla="*/ 1172028 w 2395538"/>
                <a:gd name="T123" fmla="*/ 132568 h 2170112"/>
                <a:gd name="T124" fmla="*/ 1144342 w 2395538"/>
                <a:gd name="T125" fmla="*/ 45670 h 2170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95538" h="2170112">
                  <a:moveTo>
                    <a:pt x="940433" y="595312"/>
                  </a:moveTo>
                  <a:lnTo>
                    <a:pt x="1643062" y="1217102"/>
                  </a:lnTo>
                  <a:lnTo>
                    <a:pt x="1643062" y="2170112"/>
                  </a:lnTo>
                  <a:lnTo>
                    <a:pt x="1433735" y="2170112"/>
                  </a:lnTo>
                  <a:lnTo>
                    <a:pt x="1159290" y="2170112"/>
                  </a:lnTo>
                  <a:lnTo>
                    <a:pt x="1159290" y="1557214"/>
                  </a:lnTo>
                  <a:lnTo>
                    <a:pt x="726341" y="1557214"/>
                  </a:lnTo>
                  <a:lnTo>
                    <a:pt x="726341" y="2170112"/>
                  </a:lnTo>
                  <a:lnTo>
                    <a:pt x="612307" y="2170112"/>
                  </a:lnTo>
                  <a:lnTo>
                    <a:pt x="242887" y="2170112"/>
                  </a:lnTo>
                  <a:lnTo>
                    <a:pt x="242887" y="1655658"/>
                  </a:lnTo>
                  <a:lnTo>
                    <a:pt x="242887" y="1217102"/>
                  </a:lnTo>
                  <a:lnTo>
                    <a:pt x="940433" y="595312"/>
                  </a:lnTo>
                  <a:close/>
                  <a:moveTo>
                    <a:pt x="942657" y="284162"/>
                  </a:moveTo>
                  <a:lnTo>
                    <a:pt x="1252855" y="559975"/>
                  </a:lnTo>
                  <a:lnTo>
                    <a:pt x="1441768" y="728510"/>
                  </a:lnTo>
                  <a:lnTo>
                    <a:pt x="1865630" y="1106523"/>
                  </a:lnTo>
                  <a:lnTo>
                    <a:pt x="1870393" y="1110966"/>
                  </a:lnTo>
                  <a:lnTo>
                    <a:pt x="1874520" y="1115727"/>
                  </a:lnTo>
                  <a:lnTo>
                    <a:pt x="1878013" y="1121123"/>
                  </a:lnTo>
                  <a:lnTo>
                    <a:pt x="1880553" y="1126519"/>
                  </a:lnTo>
                  <a:lnTo>
                    <a:pt x="1882775" y="1132232"/>
                  </a:lnTo>
                  <a:lnTo>
                    <a:pt x="1884680" y="1137627"/>
                  </a:lnTo>
                  <a:lnTo>
                    <a:pt x="1885633" y="1143658"/>
                  </a:lnTo>
                  <a:lnTo>
                    <a:pt x="1885950" y="1149053"/>
                  </a:lnTo>
                  <a:lnTo>
                    <a:pt x="1885633" y="1155084"/>
                  </a:lnTo>
                  <a:lnTo>
                    <a:pt x="1884680" y="1160797"/>
                  </a:lnTo>
                  <a:lnTo>
                    <a:pt x="1882775" y="1166510"/>
                  </a:lnTo>
                  <a:lnTo>
                    <a:pt x="1880553" y="1171906"/>
                  </a:lnTo>
                  <a:lnTo>
                    <a:pt x="1878013" y="1177619"/>
                  </a:lnTo>
                  <a:lnTo>
                    <a:pt x="1874520" y="1182697"/>
                  </a:lnTo>
                  <a:lnTo>
                    <a:pt x="1870393" y="1187775"/>
                  </a:lnTo>
                  <a:lnTo>
                    <a:pt x="1865630" y="1192219"/>
                  </a:lnTo>
                  <a:lnTo>
                    <a:pt x="1860550" y="1196345"/>
                  </a:lnTo>
                  <a:lnTo>
                    <a:pt x="1855153" y="1200153"/>
                  </a:lnTo>
                  <a:lnTo>
                    <a:pt x="1849438" y="1203010"/>
                  </a:lnTo>
                  <a:lnTo>
                    <a:pt x="1843405" y="1205549"/>
                  </a:lnTo>
                  <a:lnTo>
                    <a:pt x="1836738" y="1207453"/>
                  </a:lnTo>
                  <a:lnTo>
                    <a:pt x="1830705" y="1208723"/>
                  </a:lnTo>
                  <a:lnTo>
                    <a:pt x="1824038" y="1209358"/>
                  </a:lnTo>
                  <a:lnTo>
                    <a:pt x="1817688" y="1209675"/>
                  </a:lnTo>
                  <a:lnTo>
                    <a:pt x="1811020" y="1209358"/>
                  </a:lnTo>
                  <a:lnTo>
                    <a:pt x="1804670" y="1208723"/>
                  </a:lnTo>
                  <a:lnTo>
                    <a:pt x="1798320" y="1207453"/>
                  </a:lnTo>
                  <a:lnTo>
                    <a:pt x="1792288" y="1205549"/>
                  </a:lnTo>
                  <a:lnTo>
                    <a:pt x="1785938" y="1203010"/>
                  </a:lnTo>
                  <a:lnTo>
                    <a:pt x="1780223" y="1200153"/>
                  </a:lnTo>
                  <a:lnTo>
                    <a:pt x="1774825" y="1196345"/>
                  </a:lnTo>
                  <a:lnTo>
                    <a:pt x="1769745" y="1192219"/>
                  </a:lnTo>
                  <a:lnTo>
                    <a:pt x="942657" y="455553"/>
                  </a:lnTo>
                  <a:lnTo>
                    <a:pt x="116205" y="1192219"/>
                  </a:lnTo>
                  <a:lnTo>
                    <a:pt x="111125" y="1196345"/>
                  </a:lnTo>
                  <a:lnTo>
                    <a:pt x="105410" y="1200153"/>
                  </a:lnTo>
                  <a:lnTo>
                    <a:pt x="99695" y="1203010"/>
                  </a:lnTo>
                  <a:lnTo>
                    <a:pt x="93662" y="1205549"/>
                  </a:lnTo>
                  <a:lnTo>
                    <a:pt x="87630" y="1207136"/>
                  </a:lnTo>
                  <a:lnTo>
                    <a:pt x="80962" y="1208723"/>
                  </a:lnTo>
                  <a:lnTo>
                    <a:pt x="74930" y="1209358"/>
                  </a:lnTo>
                  <a:lnTo>
                    <a:pt x="68262" y="1209675"/>
                  </a:lnTo>
                  <a:lnTo>
                    <a:pt x="61277" y="1209358"/>
                  </a:lnTo>
                  <a:lnTo>
                    <a:pt x="55245" y="1208723"/>
                  </a:lnTo>
                  <a:lnTo>
                    <a:pt x="48577" y="1207136"/>
                  </a:lnTo>
                  <a:lnTo>
                    <a:pt x="42545" y="1205549"/>
                  </a:lnTo>
                  <a:lnTo>
                    <a:pt x="36195" y="1203010"/>
                  </a:lnTo>
                  <a:lnTo>
                    <a:pt x="30797" y="1200153"/>
                  </a:lnTo>
                  <a:lnTo>
                    <a:pt x="25082" y="1196345"/>
                  </a:lnTo>
                  <a:lnTo>
                    <a:pt x="20002" y="1192219"/>
                  </a:lnTo>
                  <a:lnTo>
                    <a:pt x="15240" y="1187775"/>
                  </a:lnTo>
                  <a:lnTo>
                    <a:pt x="11112" y="1182697"/>
                  </a:lnTo>
                  <a:lnTo>
                    <a:pt x="7937" y="1177619"/>
                  </a:lnTo>
                  <a:lnTo>
                    <a:pt x="5080" y="1171906"/>
                  </a:lnTo>
                  <a:lnTo>
                    <a:pt x="2540" y="1166510"/>
                  </a:lnTo>
                  <a:lnTo>
                    <a:pt x="1270" y="1160797"/>
                  </a:lnTo>
                  <a:lnTo>
                    <a:pt x="317" y="1155084"/>
                  </a:lnTo>
                  <a:lnTo>
                    <a:pt x="0" y="1149053"/>
                  </a:lnTo>
                  <a:lnTo>
                    <a:pt x="317" y="1143658"/>
                  </a:lnTo>
                  <a:lnTo>
                    <a:pt x="1270" y="1137627"/>
                  </a:lnTo>
                  <a:lnTo>
                    <a:pt x="2540" y="1131914"/>
                  </a:lnTo>
                  <a:lnTo>
                    <a:pt x="5080" y="1126201"/>
                  </a:lnTo>
                  <a:lnTo>
                    <a:pt x="7937" y="1121123"/>
                  </a:lnTo>
                  <a:lnTo>
                    <a:pt x="11112" y="1115727"/>
                  </a:lnTo>
                  <a:lnTo>
                    <a:pt x="15240" y="1110966"/>
                  </a:lnTo>
                  <a:lnTo>
                    <a:pt x="20002" y="1106523"/>
                  </a:lnTo>
                  <a:lnTo>
                    <a:pt x="942657" y="284162"/>
                  </a:lnTo>
                  <a:close/>
                  <a:moveTo>
                    <a:pt x="1910075" y="217487"/>
                  </a:moveTo>
                  <a:lnTo>
                    <a:pt x="1929430" y="217487"/>
                  </a:lnTo>
                  <a:lnTo>
                    <a:pt x="1948785" y="218121"/>
                  </a:lnTo>
                  <a:lnTo>
                    <a:pt x="1968140" y="219388"/>
                  </a:lnTo>
                  <a:lnTo>
                    <a:pt x="1986860" y="220973"/>
                  </a:lnTo>
                  <a:lnTo>
                    <a:pt x="2005898" y="222874"/>
                  </a:lnTo>
                  <a:lnTo>
                    <a:pt x="2024301" y="225726"/>
                  </a:lnTo>
                  <a:lnTo>
                    <a:pt x="2043022" y="228578"/>
                  </a:lnTo>
                  <a:lnTo>
                    <a:pt x="2061425" y="231747"/>
                  </a:lnTo>
                  <a:lnTo>
                    <a:pt x="2079193" y="235550"/>
                  </a:lnTo>
                  <a:lnTo>
                    <a:pt x="2097279" y="239669"/>
                  </a:lnTo>
                  <a:lnTo>
                    <a:pt x="2114413" y="243789"/>
                  </a:lnTo>
                  <a:lnTo>
                    <a:pt x="2131865" y="248542"/>
                  </a:lnTo>
                  <a:lnTo>
                    <a:pt x="2148364" y="252979"/>
                  </a:lnTo>
                  <a:lnTo>
                    <a:pt x="2164546" y="258049"/>
                  </a:lnTo>
                  <a:lnTo>
                    <a:pt x="2181046" y="263119"/>
                  </a:lnTo>
                  <a:lnTo>
                    <a:pt x="2196593" y="268189"/>
                  </a:lnTo>
                  <a:lnTo>
                    <a:pt x="2211506" y="273893"/>
                  </a:lnTo>
                  <a:lnTo>
                    <a:pt x="2226419" y="278963"/>
                  </a:lnTo>
                  <a:lnTo>
                    <a:pt x="2240697" y="284667"/>
                  </a:lnTo>
                  <a:lnTo>
                    <a:pt x="2267668" y="295758"/>
                  </a:lnTo>
                  <a:lnTo>
                    <a:pt x="2292734" y="306216"/>
                  </a:lnTo>
                  <a:lnTo>
                    <a:pt x="2315579" y="316673"/>
                  </a:lnTo>
                  <a:lnTo>
                    <a:pt x="2335886" y="326496"/>
                  </a:lnTo>
                  <a:lnTo>
                    <a:pt x="2353338" y="335686"/>
                  </a:lnTo>
                  <a:lnTo>
                    <a:pt x="2368251" y="343608"/>
                  </a:lnTo>
                  <a:lnTo>
                    <a:pt x="2379991" y="349946"/>
                  </a:lnTo>
                  <a:lnTo>
                    <a:pt x="2388557" y="355016"/>
                  </a:lnTo>
                  <a:lnTo>
                    <a:pt x="2395538" y="359136"/>
                  </a:lnTo>
                  <a:lnTo>
                    <a:pt x="2386971" y="360403"/>
                  </a:lnTo>
                  <a:lnTo>
                    <a:pt x="2378721" y="361988"/>
                  </a:lnTo>
                  <a:lnTo>
                    <a:pt x="2370154" y="363572"/>
                  </a:lnTo>
                  <a:lnTo>
                    <a:pt x="2361587" y="365791"/>
                  </a:lnTo>
                  <a:lnTo>
                    <a:pt x="2353020" y="368009"/>
                  </a:lnTo>
                  <a:lnTo>
                    <a:pt x="2345088" y="370544"/>
                  </a:lnTo>
                  <a:lnTo>
                    <a:pt x="2336521" y="373079"/>
                  </a:lnTo>
                  <a:lnTo>
                    <a:pt x="2328271" y="375614"/>
                  </a:lnTo>
                  <a:lnTo>
                    <a:pt x="2320656" y="379100"/>
                  </a:lnTo>
                  <a:lnTo>
                    <a:pt x="2312406" y="382269"/>
                  </a:lnTo>
                  <a:lnTo>
                    <a:pt x="2304157" y="385755"/>
                  </a:lnTo>
                  <a:lnTo>
                    <a:pt x="2296541" y="389557"/>
                  </a:lnTo>
                  <a:lnTo>
                    <a:pt x="2280677" y="397162"/>
                  </a:lnTo>
                  <a:lnTo>
                    <a:pt x="2265446" y="405718"/>
                  </a:lnTo>
                  <a:lnTo>
                    <a:pt x="2250533" y="415225"/>
                  </a:lnTo>
                  <a:lnTo>
                    <a:pt x="2235303" y="425049"/>
                  </a:lnTo>
                  <a:lnTo>
                    <a:pt x="2220708" y="435189"/>
                  </a:lnTo>
                  <a:lnTo>
                    <a:pt x="2206429" y="446280"/>
                  </a:lnTo>
                  <a:lnTo>
                    <a:pt x="2192468" y="457688"/>
                  </a:lnTo>
                  <a:lnTo>
                    <a:pt x="2178825" y="469730"/>
                  </a:lnTo>
                  <a:lnTo>
                    <a:pt x="2164863" y="482088"/>
                  </a:lnTo>
                  <a:lnTo>
                    <a:pt x="2151854" y="495081"/>
                  </a:lnTo>
                  <a:lnTo>
                    <a:pt x="2138845" y="508390"/>
                  </a:lnTo>
                  <a:lnTo>
                    <a:pt x="2126153" y="521699"/>
                  </a:lnTo>
                  <a:lnTo>
                    <a:pt x="2113779" y="535325"/>
                  </a:lnTo>
                  <a:lnTo>
                    <a:pt x="2101721" y="549268"/>
                  </a:lnTo>
                  <a:lnTo>
                    <a:pt x="2089664" y="563528"/>
                  </a:lnTo>
                  <a:lnTo>
                    <a:pt x="2078242" y="578105"/>
                  </a:lnTo>
                  <a:lnTo>
                    <a:pt x="2066819" y="592682"/>
                  </a:lnTo>
                  <a:lnTo>
                    <a:pt x="2055714" y="607259"/>
                  </a:lnTo>
                  <a:lnTo>
                    <a:pt x="2044926" y="621519"/>
                  </a:lnTo>
                  <a:lnTo>
                    <a:pt x="2034455" y="636413"/>
                  </a:lnTo>
                  <a:lnTo>
                    <a:pt x="2024301" y="650989"/>
                  </a:lnTo>
                  <a:lnTo>
                    <a:pt x="2014782" y="665566"/>
                  </a:lnTo>
                  <a:lnTo>
                    <a:pt x="1995745" y="694403"/>
                  </a:lnTo>
                  <a:lnTo>
                    <a:pt x="1977976" y="722289"/>
                  </a:lnTo>
                  <a:lnTo>
                    <a:pt x="1972582" y="730845"/>
                  </a:lnTo>
                  <a:lnTo>
                    <a:pt x="1966553" y="739084"/>
                  </a:lnTo>
                  <a:lnTo>
                    <a:pt x="1960525" y="747006"/>
                  </a:lnTo>
                  <a:lnTo>
                    <a:pt x="1954179" y="755245"/>
                  </a:lnTo>
                  <a:lnTo>
                    <a:pt x="1947833" y="762534"/>
                  </a:lnTo>
                  <a:lnTo>
                    <a:pt x="1940852" y="770139"/>
                  </a:lnTo>
                  <a:lnTo>
                    <a:pt x="1933872" y="777111"/>
                  </a:lnTo>
                  <a:lnTo>
                    <a:pt x="1926257" y="784082"/>
                  </a:lnTo>
                  <a:lnTo>
                    <a:pt x="1918642" y="790737"/>
                  </a:lnTo>
                  <a:lnTo>
                    <a:pt x="1911027" y="797075"/>
                  </a:lnTo>
                  <a:lnTo>
                    <a:pt x="1902777" y="803412"/>
                  </a:lnTo>
                  <a:lnTo>
                    <a:pt x="1894527" y="809116"/>
                  </a:lnTo>
                  <a:lnTo>
                    <a:pt x="1886277" y="815137"/>
                  </a:lnTo>
                  <a:lnTo>
                    <a:pt x="1877710" y="820524"/>
                  </a:lnTo>
                  <a:lnTo>
                    <a:pt x="1868826" y="825911"/>
                  </a:lnTo>
                  <a:lnTo>
                    <a:pt x="1859625" y="830665"/>
                  </a:lnTo>
                  <a:lnTo>
                    <a:pt x="1850740" y="835735"/>
                  </a:lnTo>
                  <a:lnTo>
                    <a:pt x="1841539" y="839854"/>
                  </a:lnTo>
                  <a:lnTo>
                    <a:pt x="1832020" y="843974"/>
                  </a:lnTo>
                  <a:lnTo>
                    <a:pt x="1822501" y="848410"/>
                  </a:lnTo>
                  <a:lnTo>
                    <a:pt x="1812665" y="851896"/>
                  </a:lnTo>
                  <a:lnTo>
                    <a:pt x="1803146" y="855065"/>
                  </a:lnTo>
                  <a:lnTo>
                    <a:pt x="1793310" y="858551"/>
                  </a:lnTo>
                  <a:lnTo>
                    <a:pt x="1783473" y="861403"/>
                  </a:lnTo>
                  <a:lnTo>
                    <a:pt x="1773320" y="863938"/>
                  </a:lnTo>
                  <a:lnTo>
                    <a:pt x="1763166" y="866156"/>
                  </a:lnTo>
                  <a:lnTo>
                    <a:pt x="1753013" y="868374"/>
                  </a:lnTo>
                  <a:lnTo>
                    <a:pt x="1742542" y="870276"/>
                  </a:lnTo>
                  <a:lnTo>
                    <a:pt x="1732706" y="871860"/>
                  </a:lnTo>
                  <a:lnTo>
                    <a:pt x="1722235" y="873128"/>
                  </a:lnTo>
                  <a:lnTo>
                    <a:pt x="1711764" y="874078"/>
                  </a:lnTo>
                  <a:lnTo>
                    <a:pt x="1701611" y="874712"/>
                  </a:lnTo>
                  <a:lnTo>
                    <a:pt x="1548674" y="738450"/>
                  </a:lnTo>
                  <a:lnTo>
                    <a:pt x="1558510" y="722923"/>
                  </a:lnTo>
                  <a:lnTo>
                    <a:pt x="1568664" y="707079"/>
                  </a:lnTo>
                  <a:lnTo>
                    <a:pt x="1578500" y="691234"/>
                  </a:lnTo>
                  <a:lnTo>
                    <a:pt x="1589288" y="676024"/>
                  </a:lnTo>
                  <a:lnTo>
                    <a:pt x="1605470" y="653841"/>
                  </a:lnTo>
                  <a:lnTo>
                    <a:pt x="1622287" y="631976"/>
                  </a:lnTo>
                  <a:lnTo>
                    <a:pt x="1630854" y="621202"/>
                  </a:lnTo>
                  <a:lnTo>
                    <a:pt x="1639738" y="610745"/>
                  </a:lnTo>
                  <a:lnTo>
                    <a:pt x="1648305" y="600604"/>
                  </a:lnTo>
                  <a:lnTo>
                    <a:pt x="1657507" y="590147"/>
                  </a:lnTo>
                  <a:lnTo>
                    <a:pt x="1667026" y="580007"/>
                  </a:lnTo>
                  <a:lnTo>
                    <a:pt x="1676545" y="569866"/>
                  </a:lnTo>
                  <a:lnTo>
                    <a:pt x="1686063" y="560043"/>
                  </a:lnTo>
                  <a:lnTo>
                    <a:pt x="1695582" y="550219"/>
                  </a:lnTo>
                  <a:lnTo>
                    <a:pt x="1705418" y="540396"/>
                  </a:lnTo>
                  <a:lnTo>
                    <a:pt x="1715572" y="531523"/>
                  </a:lnTo>
                  <a:lnTo>
                    <a:pt x="1726043" y="522017"/>
                  </a:lnTo>
                  <a:lnTo>
                    <a:pt x="1736514" y="513143"/>
                  </a:lnTo>
                  <a:lnTo>
                    <a:pt x="1746984" y="503954"/>
                  </a:lnTo>
                  <a:lnTo>
                    <a:pt x="1757772" y="495714"/>
                  </a:lnTo>
                  <a:lnTo>
                    <a:pt x="1768878" y="487158"/>
                  </a:lnTo>
                  <a:lnTo>
                    <a:pt x="1779983" y="478919"/>
                  </a:lnTo>
                  <a:lnTo>
                    <a:pt x="1791089" y="470680"/>
                  </a:lnTo>
                  <a:lnTo>
                    <a:pt x="1802194" y="463075"/>
                  </a:lnTo>
                  <a:lnTo>
                    <a:pt x="1813934" y="455470"/>
                  </a:lnTo>
                  <a:lnTo>
                    <a:pt x="1825674" y="448498"/>
                  </a:lnTo>
                  <a:lnTo>
                    <a:pt x="1838048" y="441210"/>
                  </a:lnTo>
                  <a:lnTo>
                    <a:pt x="1850106" y="434238"/>
                  </a:lnTo>
                  <a:lnTo>
                    <a:pt x="1862163" y="427901"/>
                  </a:lnTo>
                  <a:lnTo>
                    <a:pt x="1874537" y="421563"/>
                  </a:lnTo>
                  <a:lnTo>
                    <a:pt x="1887229" y="415859"/>
                  </a:lnTo>
                  <a:lnTo>
                    <a:pt x="1899921" y="409838"/>
                  </a:lnTo>
                  <a:lnTo>
                    <a:pt x="1912613" y="404451"/>
                  </a:lnTo>
                  <a:lnTo>
                    <a:pt x="1925622" y="399381"/>
                  </a:lnTo>
                  <a:lnTo>
                    <a:pt x="1938631" y="394627"/>
                  </a:lnTo>
                  <a:lnTo>
                    <a:pt x="1951958" y="390191"/>
                  </a:lnTo>
                  <a:lnTo>
                    <a:pt x="1965284" y="385755"/>
                  </a:lnTo>
                  <a:lnTo>
                    <a:pt x="1978928" y="382269"/>
                  </a:lnTo>
                  <a:lnTo>
                    <a:pt x="1992572" y="378783"/>
                  </a:lnTo>
                  <a:lnTo>
                    <a:pt x="2006215" y="375297"/>
                  </a:lnTo>
                  <a:lnTo>
                    <a:pt x="2019859" y="372445"/>
                  </a:lnTo>
                  <a:lnTo>
                    <a:pt x="2033820" y="369910"/>
                  </a:lnTo>
                  <a:lnTo>
                    <a:pt x="2047781" y="368009"/>
                  </a:lnTo>
                  <a:lnTo>
                    <a:pt x="2062059" y="366107"/>
                  </a:lnTo>
                  <a:lnTo>
                    <a:pt x="2076021" y="364206"/>
                  </a:lnTo>
                  <a:lnTo>
                    <a:pt x="2089981" y="362938"/>
                  </a:lnTo>
                  <a:lnTo>
                    <a:pt x="2104260" y="362305"/>
                  </a:lnTo>
                  <a:lnTo>
                    <a:pt x="2118538" y="361671"/>
                  </a:lnTo>
                  <a:lnTo>
                    <a:pt x="2132817" y="361354"/>
                  </a:lnTo>
                  <a:lnTo>
                    <a:pt x="2147095" y="361671"/>
                  </a:lnTo>
                  <a:lnTo>
                    <a:pt x="2133134" y="359770"/>
                  </a:lnTo>
                  <a:lnTo>
                    <a:pt x="2118538" y="358502"/>
                  </a:lnTo>
                  <a:lnTo>
                    <a:pt x="2104260" y="357235"/>
                  </a:lnTo>
                  <a:lnTo>
                    <a:pt x="2089981" y="356601"/>
                  </a:lnTo>
                  <a:lnTo>
                    <a:pt x="2075703" y="355967"/>
                  </a:lnTo>
                  <a:lnTo>
                    <a:pt x="2061425" y="355967"/>
                  </a:lnTo>
                  <a:lnTo>
                    <a:pt x="2046829" y="355967"/>
                  </a:lnTo>
                  <a:lnTo>
                    <a:pt x="2032234" y="356601"/>
                  </a:lnTo>
                  <a:lnTo>
                    <a:pt x="2017955" y="357552"/>
                  </a:lnTo>
                  <a:lnTo>
                    <a:pt x="2003677" y="358819"/>
                  </a:lnTo>
                  <a:lnTo>
                    <a:pt x="1989081" y="360403"/>
                  </a:lnTo>
                  <a:lnTo>
                    <a:pt x="1974803" y="362305"/>
                  </a:lnTo>
                  <a:lnTo>
                    <a:pt x="1960525" y="364523"/>
                  </a:lnTo>
                  <a:lnTo>
                    <a:pt x="1946246" y="367375"/>
                  </a:lnTo>
                  <a:lnTo>
                    <a:pt x="1931968" y="370227"/>
                  </a:lnTo>
                  <a:lnTo>
                    <a:pt x="1917373" y="373713"/>
                  </a:lnTo>
                  <a:lnTo>
                    <a:pt x="1903411" y="377515"/>
                  </a:lnTo>
                  <a:lnTo>
                    <a:pt x="1889450" y="381318"/>
                  </a:lnTo>
                  <a:lnTo>
                    <a:pt x="1875489" y="385755"/>
                  </a:lnTo>
                  <a:lnTo>
                    <a:pt x="1861528" y="390508"/>
                  </a:lnTo>
                  <a:lnTo>
                    <a:pt x="1847567" y="395578"/>
                  </a:lnTo>
                  <a:lnTo>
                    <a:pt x="1833924" y="400965"/>
                  </a:lnTo>
                  <a:lnTo>
                    <a:pt x="1820280" y="406669"/>
                  </a:lnTo>
                  <a:lnTo>
                    <a:pt x="1806953" y="412690"/>
                  </a:lnTo>
                  <a:lnTo>
                    <a:pt x="1793627" y="418711"/>
                  </a:lnTo>
                  <a:lnTo>
                    <a:pt x="1780618" y="425366"/>
                  </a:lnTo>
                  <a:lnTo>
                    <a:pt x="1766974" y="432020"/>
                  </a:lnTo>
                  <a:lnTo>
                    <a:pt x="1754282" y="438992"/>
                  </a:lnTo>
                  <a:lnTo>
                    <a:pt x="1741273" y="446280"/>
                  </a:lnTo>
                  <a:lnTo>
                    <a:pt x="1728898" y="453885"/>
                  </a:lnTo>
                  <a:lnTo>
                    <a:pt x="1716207" y="461808"/>
                  </a:lnTo>
                  <a:lnTo>
                    <a:pt x="1703832" y="469730"/>
                  </a:lnTo>
                  <a:lnTo>
                    <a:pt x="1691775" y="478286"/>
                  </a:lnTo>
                  <a:lnTo>
                    <a:pt x="1679717" y="486842"/>
                  </a:lnTo>
                  <a:lnTo>
                    <a:pt x="1667660" y="495398"/>
                  </a:lnTo>
                  <a:lnTo>
                    <a:pt x="1655920" y="504270"/>
                  </a:lnTo>
                  <a:lnTo>
                    <a:pt x="1644180" y="513460"/>
                  </a:lnTo>
                  <a:lnTo>
                    <a:pt x="1632758" y="522967"/>
                  </a:lnTo>
                  <a:lnTo>
                    <a:pt x="1621335" y="532473"/>
                  </a:lnTo>
                  <a:lnTo>
                    <a:pt x="1610230" y="542297"/>
                  </a:lnTo>
                  <a:lnTo>
                    <a:pt x="1599124" y="551804"/>
                  </a:lnTo>
                  <a:lnTo>
                    <a:pt x="1588336" y="561944"/>
                  </a:lnTo>
                  <a:lnTo>
                    <a:pt x="1577548" y="572084"/>
                  </a:lnTo>
                  <a:lnTo>
                    <a:pt x="1566760" y="582542"/>
                  </a:lnTo>
                  <a:lnTo>
                    <a:pt x="1556606" y="592999"/>
                  </a:lnTo>
                  <a:lnTo>
                    <a:pt x="1546136" y="603773"/>
                  </a:lnTo>
                  <a:lnTo>
                    <a:pt x="1535982" y="614547"/>
                  </a:lnTo>
                  <a:lnTo>
                    <a:pt x="1526146" y="625638"/>
                  </a:lnTo>
                  <a:lnTo>
                    <a:pt x="1514406" y="638631"/>
                  </a:lnTo>
                  <a:lnTo>
                    <a:pt x="1503301" y="651623"/>
                  </a:lnTo>
                  <a:lnTo>
                    <a:pt x="1492195" y="664932"/>
                  </a:lnTo>
                  <a:lnTo>
                    <a:pt x="1481407" y="678559"/>
                  </a:lnTo>
                  <a:lnTo>
                    <a:pt x="1406525" y="612012"/>
                  </a:lnTo>
                  <a:lnTo>
                    <a:pt x="1407160" y="604407"/>
                  </a:lnTo>
                  <a:lnTo>
                    <a:pt x="1408112" y="596802"/>
                  </a:lnTo>
                  <a:lnTo>
                    <a:pt x="1409381" y="589196"/>
                  </a:lnTo>
                  <a:lnTo>
                    <a:pt x="1410967" y="581274"/>
                  </a:lnTo>
                  <a:lnTo>
                    <a:pt x="1412554" y="573352"/>
                  </a:lnTo>
                  <a:lnTo>
                    <a:pt x="1415092" y="565430"/>
                  </a:lnTo>
                  <a:lnTo>
                    <a:pt x="1417313" y="557191"/>
                  </a:lnTo>
                  <a:lnTo>
                    <a:pt x="1420179" y="548952"/>
                  </a:lnTo>
                  <a:lnTo>
                    <a:pt x="1423025" y="540396"/>
                  </a:lnTo>
                  <a:lnTo>
                    <a:pt x="1426198" y="532157"/>
                  </a:lnTo>
                  <a:lnTo>
                    <a:pt x="1430322" y="523601"/>
                  </a:lnTo>
                  <a:lnTo>
                    <a:pt x="1434130" y="514728"/>
                  </a:lnTo>
                  <a:lnTo>
                    <a:pt x="1438572" y="505855"/>
                  </a:lnTo>
                  <a:lnTo>
                    <a:pt x="1443332" y="497299"/>
                  </a:lnTo>
                  <a:lnTo>
                    <a:pt x="1448408" y="488109"/>
                  </a:lnTo>
                  <a:lnTo>
                    <a:pt x="1453802" y="478919"/>
                  </a:lnTo>
                  <a:lnTo>
                    <a:pt x="1461100" y="467195"/>
                  </a:lnTo>
                  <a:lnTo>
                    <a:pt x="1469033" y="455787"/>
                  </a:lnTo>
                  <a:lnTo>
                    <a:pt x="1476648" y="444696"/>
                  </a:lnTo>
                  <a:lnTo>
                    <a:pt x="1484263" y="433921"/>
                  </a:lnTo>
                  <a:lnTo>
                    <a:pt x="1492195" y="423464"/>
                  </a:lnTo>
                  <a:lnTo>
                    <a:pt x="1500128" y="413641"/>
                  </a:lnTo>
                  <a:lnTo>
                    <a:pt x="1508060" y="403817"/>
                  </a:lnTo>
                  <a:lnTo>
                    <a:pt x="1516310" y="393994"/>
                  </a:lnTo>
                  <a:lnTo>
                    <a:pt x="1524877" y="384804"/>
                  </a:lnTo>
                  <a:lnTo>
                    <a:pt x="1533127" y="375614"/>
                  </a:lnTo>
                  <a:lnTo>
                    <a:pt x="1541376" y="367375"/>
                  </a:lnTo>
                  <a:lnTo>
                    <a:pt x="1549943" y="358819"/>
                  </a:lnTo>
                  <a:lnTo>
                    <a:pt x="1558828" y="350580"/>
                  </a:lnTo>
                  <a:lnTo>
                    <a:pt x="1567077" y="342975"/>
                  </a:lnTo>
                  <a:lnTo>
                    <a:pt x="1575962" y="335369"/>
                  </a:lnTo>
                  <a:lnTo>
                    <a:pt x="1584846" y="328081"/>
                  </a:lnTo>
                  <a:lnTo>
                    <a:pt x="1594047" y="321109"/>
                  </a:lnTo>
                  <a:lnTo>
                    <a:pt x="1602932" y="314455"/>
                  </a:lnTo>
                  <a:lnTo>
                    <a:pt x="1611816" y="308117"/>
                  </a:lnTo>
                  <a:lnTo>
                    <a:pt x="1621018" y="301779"/>
                  </a:lnTo>
                  <a:lnTo>
                    <a:pt x="1630219" y="296075"/>
                  </a:lnTo>
                  <a:lnTo>
                    <a:pt x="1639421" y="290054"/>
                  </a:lnTo>
                  <a:lnTo>
                    <a:pt x="1648622" y="284667"/>
                  </a:lnTo>
                  <a:lnTo>
                    <a:pt x="1657824" y="279280"/>
                  </a:lnTo>
                  <a:lnTo>
                    <a:pt x="1667343" y="274527"/>
                  </a:lnTo>
                  <a:lnTo>
                    <a:pt x="1676862" y="269457"/>
                  </a:lnTo>
                  <a:lnTo>
                    <a:pt x="1686381" y="265337"/>
                  </a:lnTo>
                  <a:lnTo>
                    <a:pt x="1695582" y="261218"/>
                  </a:lnTo>
                  <a:lnTo>
                    <a:pt x="1705101" y="256781"/>
                  </a:lnTo>
                  <a:lnTo>
                    <a:pt x="1714937" y="252979"/>
                  </a:lnTo>
                  <a:lnTo>
                    <a:pt x="1724456" y="249493"/>
                  </a:lnTo>
                  <a:lnTo>
                    <a:pt x="1734292" y="246007"/>
                  </a:lnTo>
                  <a:lnTo>
                    <a:pt x="1743494" y="242838"/>
                  </a:lnTo>
                  <a:lnTo>
                    <a:pt x="1753330" y="239986"/>
                  </a:lnTo>
                  <a:lnTo>
                    <a:pt x="1763166" y="237134"/>
                  </a:lnTo>
                  <a:lnTo>
                    <a:pt x="1773003" y="234599"/>
                  </a:lnTo>
                  <a:lnTo>
                    <a:pt x="1792675" y="230163"/>
                  </a:lnTo>
                  <a:lnTo>
                    <a:pt x="1812030" y="226360"/>
                  </a:lnTo>
                  <a:lnTo>
                    <a:pt x="1831702" y="222874"/>
                  </a:lnTo>
                  <a:lnTo>
                    <a:pt x="1851375" y="220656"/>
                  </a:lnTo>
                  <a:lnTo>
                    <a:pt x="1870730" y="219072"/>
                  </a:lnTo>
                  <a:lnTo>
                    <a:pt x="1890402" y="217804"/>
                  </a:lnTo>
                  <a:lnTo>
                    <a:pt x="1910075" y="217487"/>
                  </a:lnTo>
                  <a:close/>
                  <a:moveTo>
                    <a:pt x="1112837" y="0"/>
                  </a:moveTo>
                  <a:lnTo>
                    <a:pt x="1116656" y="634"/>
                  </a:lnTo>
                  <a:lnTo>
                    <a:pt x="1128112" y="2854"/>
                  </a:lnTo>
                  <a:lnTo>
                    <a:pt x="1146570" y="6660"/>
                  </a:lnTo>
                  <a:lnTo>
                    <a:pt x="1157708" y="9197"/>
                  </a:lnTo>
                  <a:lnTo>
                    <a:pt x="1170119" y="12369"/>
                  </a:lnTo>
                  <a:lnTo>
                    <a:pt x="1183485" y="16175"/>
                  </a:lnTo>
                  <a:lnTo>
                    <a:pt x="1198124" y="20298"/>
                  </a:lnTo>
                  <a:lnTo>
                    <a:pt x="1213399" y="25372"/>
                  </a:lnTo>
                  <a:lnTo>
                    <a:pt x="1229629" y="30763"/>
                  </a:lnTo>
                  <a:lnTo>
                    <a:pt x="1246495" y="37106"/>
                  </a:lnTo>
                  <a:lnTo>
                    <a:pt x="1263998" y="43767"/>
                  </a:lnTo>
                  <a:lnTo>
                    <a:pt x="1281501" y="51378"/>
                  </a:lnTo>
                  <a:lnTo>
                    <a:pt x="1299640" y="59307"/>
                  </a:lnTo>
                  <a:lnTo>
                    <a:pt x="1317780" y="68504"/>
                  </a:lnTo>
                  <a:lnTo>
                    <a:pt x="1336237" y="78653"/>
                  </a:lnTo>
                  <a:lnTo>
                    <a:pt x="1345148" y="84045"/>
                  </a:lnTo>
                  <a:lnTo>
                    <a:pt x="1354058" y="89436"/>
                  </a:lnTo>
                  <a:lnTo>
                    <a:pt x="1363287" y="95462"/>
                  </a:lnTo>
                  <a:lnTo>
                    <a:pt x="1372198" y="101171"/>
                  </a:lnTo>
                  <a:lnTo>
                    <a:pt x="1381108" y="107514"/>
                  </a:lnTo>
                  <a:lnTo>
                    <a:pt x="1389701" y="113540"/>
                  </a:lnTo>
                  <a:lnTo>
                    <a:pt x="1398293" y="120517"/>
                  </a:lnTo>
                  <a:lnTo>
                    <a:pt x="1406886" y="127177"/>
                  </a:lnTo>
                  <a:lnTo>
                    <a:pt x="1415160" y="134471"/>
                  </a:lnTo>
                  <a:lnTo>
                    <a:pt x="1423116" y="141449"/>
                  </a:lnTo>
                  <a:lnTo>
                    <a:pt x="1431390" y="149377"/>
                  </a:lnTo>
                  <a:lnTo>
                    <a:pt x="1439346" y="157306"/>
                  </a:lnTo>
                  <a:lnTo>
                    <a:pt x="1446665" y="165552"/>
                  </a:lnTo>
                  <a:lnTo>
                    <a:pt x="1454303" y="173798"/>
                  </a:lnTo>
                  <a:lnTo>
                    <a:pt x="1461304" y="182361"/>
                  </a:lnTo>
                  <a:lnTo>
                    <a:pt x="1468305" y="191241"/>
                  </a:lnTo>
                  <a:lnTo>
                    <a:pt x="1474988" y="200756"/>
                  </a:lnTo>
                  <a:lnTo>
                    <a:pt x="1481034" y="209953"/>
                  </a:lnTo>
                  <a:lnTo>
                    <a:pt x="1487399" y="219785"/>
                  </a:lnTo>
                  <a:lnTo>
                    <a:pt x="1492809" y="229616"/>
                  </a:lnTo>
                  <a:lnTo>
                    <a:pt x="1498537" y="240082"/>
                  </a:lnTo>
                  <a:lnTo>
                    <a:pt x="1503311" y="250865"/>
                  </a:lnTo>
                  <a:lnTo>
                    <a:pt x="1508084" y="261648"/>
                  </a:lnTo>
                  <a:lnTo>
                    <a:pt x="1512540" y="273066"/>
                  </a:lnTo>
                  <a:lnTo>
                    <a:pt x="1516358" y="284483"/>
                  </a:lnTo>
                  <a:lnTo>
                    <a:pt x="1519859" y="296218"/>
                  </a:lnTo>
                  <a:lnTo>
                    <a:pt x="1523041" y="308269"/>
                  </a:lnTo>
                  <a:lnTo>
                    <a:pt x="1525587" y="320955"/>
                  </a:lnTo>
                  <a:lnTo>
                    <a:pt x="1512540" y="333641"/>
                  </a:lnTo>
                  <a:lnTo>
                    <a:pt x="1499492" y="346645"/>
                  </a:lnTo>
                  <a:lnTo>
                    <a:pt x="1486763" y="360599"/>
                  </a:lnTo>
                  <a:lnTo>
                    <a:pt x="1474351" y="374554"/>
                  </a:lnTo>
                  <a:lnTo>
                    <a:pt x="1462259" y="389777"/>
                  </a:lnTo>
                  <a:lnTo>
                    <a:pt x="1450484" y="405000"/>
                  </a:lnTo>
                  <a:lnTo>
                    <a:pt x="1439027" y="420540"/>
                  </a:lnTo>
                  <a:lnTo>
                    <a:pt x="1427889" y="437032"/>
                  </a:lnTo>
                  <a:lnTo>
                    <a:pt x="1426616" y="424346"/>
                  </a:lnTo>
                  <a:lnTo>
                    <a:pt x="1424389" y="411343"/>
                  </a:lnTo>
                  <a:lnTo>
                    <a:pt x="1422479" y="398340"/>
                  </a:lnTo>
                  <a:lnTo>
                    <a:pt x="1420252" y="385654"/>
                  </a:lnTo>
                  <a:lnTo>
                    <a:pt x="1417706" y="373285"/>
                  </a:lnTo>
                  <a:lnTo>
                    <a:pt x="1414842" y="360599"/>
                  </a:lnTo>
                  <a:lnTo>
                    <a:pt x="1411341" y="348230"/>
                  </a:lnTo>
                  <a:lnTo>
                    <a:pt x="1408159" y="335544"/>
                  </a:lnTo>
                  <a:lnTo>
                    <a:pt x="1402112" y="317467"/>
                  </a:lnTo>
                  <a:lnTo>
                    <a:pt x="1396065" y="299706"/>
                  </a:lnTo>
                  <a:lnTo>
                    <a:pt x="1388746" y="281946"/>
                  </a:lnTo>
                  <a:lnTo>
                    <a:pt x="1384927" y="273700"/>
                  </a:lnTo>
                  <a:lnTo>
                    <a:pt x="1381108" y="265137"/>
                  </a:lnTo>
                  <a:lnTo>
                    <a:pt x="1376653" y="256574"/>
                  </a:lnTo>
                  <a:lnTo>
                    <a:pt x="1372516" y="248328"/>
                  </a:lnTo>
                  <a:lnTo>
                    <a:pt x="1368061" y="240082"/>
                  </a:lnTo>
                  <a:lnTo>
                    <a:pt x="1363287" y="231836"/>
                  </a:lnTo>
                  <a:lnTo>
                    <a:pt x="1358514" y="223591"/>
                  </a:lnTo>
                  <a:lnTo>
                    <a:pt x="1353104" y="215979"/>
                  </a:lnTo>
                  <a:lnTo>
                    <a:pt x="1348012" y="208050"/>
                  </a:lnTo>
                  <a:lnTo>
                    <a:pt x="1342284" y="200121"/>
                  </a:lnTo>
                  <a:lnTo>
                    <a:pt x="1336874" y="192827"/>
                  </a:lnTo>
                  <a:lnTo>
                    <a:pt x="1330827" y="185215"/>
                  </a:lnTo>
                  <a:lnTo>
                    <a:pt x="1325099" y="178238"/>
                  </a:lnTo>
                  <a:lnTo>
                    <a:pt x="1319053" y="171261"/>
                  </a:lnTo>
                  <a:lnTo>
                    <a:pt x="1312688" y="164284"/>
                  </a:lnTo>
                  <a:lnTo>
                    <a:pt x="1306323" y="157623"/>
                  </a:lnTo>
                  <a:lnTo>
                    <a:pt x="1299640" y="150963"/>
                  </a:lnTo>
                  <a:lnTo>
                    <a:pt x="1292957" y="144620"/>
                  </a:lnTo>
                  <a:lnTo>
                    <a:pt x="1286274" y="138277"/>
                  </a:lnTo>
                  <a:lnTo>
                    <a:pt x="1278955" y="132251"/>
                  </a:lnTo>
                  <a:lnTo>
                    <a:pt x="1271636" y="126225"/>
                  </a:lnTo>
                  <a:lnTo>
                    <a:pt x="1264635" y="120834"/>
                  </a:lnTo>
                  <a:lnTo>
                    <a:pt x="1257315" y="115125"/>
                  </a:lnTo>
                  <a:lnTo>
                    <a:pt x="1249996" y="110051"/>
                  </a:lnTo>
                  <a:lnTo>
                    <a:pt x="1242040" y="104659"/>
                  </a:lnTo>
                  <a:lnTo>
                    <a:pt x="1234402" y="99902"/>
                  </a:lnTo>
                  <a:lnTo>
                    <a:pt x="1241403" y="105611"/>
                  </a:lnTo>
                  <a:lnTo>
                    <a:pt x="1248086" y="111637"/>
                  </a:lnTo>
                  <a:lnTo>
                    <a:pt x="1255088" y="117663"/>
                  </a:lnTo>
                  <a:lnTo>
                    <a:pt x="1262089" y="124006"/>
                  </a:lnTo>
                  <a:lnTo>
                    <a:pt x="1268135" y="130666"/>
                  </a:lnTo>
                  <a:lnTo>
                    <a:pt x="1274818" y="137009"/>
                  </a:lnTo>
                  <a:lnTo>
                    <a:pt x="1280546" y="143986"/>
                  </a:lnTo>
                  <a:lnTo>
                    <a:pt x="1286911" y="150646"/>
                  </a:lnTo>
                  <a:lnTo>
                    <a:pt x="1292321" y="157623"/>
                  </a:lnTo>
                  <a:lnTo>
                    <a:pt x="1298367" y="164601"/>
                  </a:lnTo>
                  <a:lnTo>
                    <a:pt x="1303459" y="171895"/>
                  </a:lnTo>
                  <a:lnTo>
                    <a:pt x="1308869" y="179190"/>
                  </a:lnTo>
                  <a:lnTo>
                    <a:pt x="1313961" y="186484"/>
                  </a:lnTo>
                  <a:lnTo>
                    <a:pt x="1318734" y="194095"/>
                  </a:lnTo>
                  <a:lnTo>
                    <a:pt x="1323508" y="202024"/>
                  </a:lnTo>
                  <a:lnTo>
                    <a:pt x="1327963" y="209636"/>
                  </a:lnTo>
                  <a:lnTo>
                    <a:pt x="1332418" y="217565"/>
                  </a:lnTo>
                  <a:lnTo>
                    <a:pt x="1336237" y="225493"/>
                  </a:lnTo>
                  <a:lnTo>
                    <a:pt x="1340056" y="233422"/>
                  </a:lnTo>
                  <a:lnTo>
                    <a:pt x="1344193" y="241668"/>
                  </a:lnTo>
                  <a:lnTo>
                    <a:pt x="1347376" y="249914"/>
                  </a:lnTo>
                  <a:lnTo>
                    <a:pt x="1350558" y="257843"/>
                  </a:lnTo>
                  <a:lnTo>
                    <a:pt x="1356923" y="274969"/>
                  </a:lnTo>
                  <a:lnTo>
                    <a:pt x="1362333" y="291778"/>
                  </a:lnTo>
                  <a:lnTo>
                    <a:pt x="1366788" y="308904"/>
                  </a:lnTo>
                  <a:lnTo>
                    <a:pt x="1370925" y="326030"/>
                  </a:lnTo>
                  <a:lnTo>
                    <a:pt x="1374107" y="343790"/>
                  </a:lnTo>
                  <a:lnTo>
                    <a:pt x="1376653" y="360916"/>
                  </a:lnTo>
                  <a:lnTo>
                    <a:pt x="1378562" y="378677"/>
                  </a:lnTo>
                  <a:lnTo>
                    <a:pt x="1380472" y="396120"/>
                  </a:lnTo>
                  <a:lnTo>
                    <a:pt x="1381108" y="413880"/>
                  </a:lnTo>
                  <a:lnTo>
                    <a:pt x="1381427" y="431641"/>
                  </a:lnTo>
                  <a:lnTo>
                    <a:pt x="1381108" y="449401"/>
                  </a:lnTo>
                  <a:lnTo>
                    <a:pt x="1380472" y="466844"/>
                  </a:lnTo>
                  <a:lnTo>
                    <a:pt x="1378881" y="484605"/>
                  </a:lnTo>
                  <a:lnTo>
                    <a:pt x="1377290" y="502048"/>
                  </a:lnTo>
                  <a:lnTo>
                    <a:pt x="1375380" y="519491"/>
                  </a:lnTo>
                  <a:lnTo>
                    <a:pt x="1372516" y="536934"/>
                  </a:lnTo>
                  <a:lnTo>
                    <a:pt x="1369652" y="554378"/>
                  </a:lnTo>
                  <a:lnTo>
                    <a:pt x="1367106" y="564843"/>
                  </a:lnTo>
                  <a:lnTo>
                    <a:pt x="1364878" y="574675"/>
                  </a:lnTo>
                  <a:lnTo>
                    <a:pt x="1334646" y="547717"/>
                  </a:lnTo>
                  <a:lnTo>
                    <a:pt x="1168210" y="399609"/>
                  </a:lnTo>
                  <a:lnTo>
                    <a:pt x="1166618" y="387557"/>
                  </a:lnTo>
                  <a:lnTo>
                    <a:pt x="1166300" y="375188"/>
                  </a:lnTo>
                  <a:lnTo>
                    <a:pt x="1166618" y="369479"/>
                  </a:lnTo>
                  <a:lnTo>
                    <a:pt x="1166937" y="363136"/>
                  </a:lnTo>
                  <a:lnTo>
                    <a:pt x="1167573" y="357110"/>
                  </a:lnTo>
                  <a:lnTo>
                    <a:pt x="1168528" y="350767"/>
                  </a:lnTo>
                  <a:lnTo>
                    <a:pt x="1171074" y="330153"/>
                  </a:lnTo>
                  <a:lnTo>
                    <a:pt x="1173620" y="308269"/>
                  </a:lnTo>
                  <a:lnTo>
                    <a:pt x="1175847" y="285435"/>
                  </a:lnTo>
                  <a:lnTo>
                    <a:pt x="1177438" y="262283"/>
                  </a:lnTo>
                  <a:lnTo>
                    <a:pt x="1178393" y="238814"/>
                  </a:lnTo>
                  <a:lnTo>
                    <a:pt x="1178711" y="227079"/>
                  </a:lnTo>
                  <a:lnTo>
                    <a:pt x="1178711" y="215027"/>
                  </a:lnTo>
                  <a:lnTo>
                    <a:pt x="1178393" y="203293"/>
                  </a:lnTo>
                  <a:lnTo>
                    <a:pt x="1178075" y="191241"/>
                  </a:lnTo>
                  <a:lnTo>
                    <a:pt x="1177438" y="179507"/>
                  </a:lnTo>
                  <a:lnTo>
                    <a:pt x="1176484" y="167772"/>
                  </a:lnTo>
                  <a:lnTo>
                    <a:pt x="1175211" y="155720"/>
                  </a:lnTo>
                  <a:lnTo>
                    <a:pt x="1173938" y="144303"/>
                  </a:lnTo>
                  <a:lnTo>
                    <a:pt x="1172028" y="132568"/>
                  </a:lnTo>
                  <a:lnTo>
                    <a:pt x="1169801" y="121151"/>
                  </a:lnTo>
                  <a:lnTo>
                    <a:pt x="1167573" y="109734"/>
                  </a:lnTo>
                  <a:lnTo>
                    <a:pt x="1164391" y="98633"/>
                  </a:lnTo>
                  <a:lnTo>
                    <a:pt x="1161208" y="87533"/>
                  </a:lnTo>
                  <a:lnTo>
                    <a:pt x="1157708" y="76750"/>
                  </a:lnTo>
                  <a:lnTo>
                    <a:pt x="1153571" y="66284"/>
                  </a:lnTo>
                  <a:lnTo>
                    <a:pt x="1149115" y="55818"/>
                  </a:lnTo>
                  <a:lnTo>
                    <a:pt x="1144342" y="45670"/>
                  </a:lnTo>
                  <a:lnTo>
                    <a:pt x="1138932" y="35838"/>
                  </a:lnTo>
                  <a:lnTo>
                    <a:pt x="1133204" y="26641"/>
                  </a:lnTo>
                  <a:lnTo>
                    <a:pt x="1126839" y="17443"/>
                  </a:lnTo>
                  <a:lnTo>
                    <a:pt x="1119838" y="8563"/>
                  </a:lnTo>
                  <a:lnTo>
                    <a:pt x="1112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defTabSz="1371600">
                <a:defRPr/>
              </a:pPr>
              <a:endParaRPr lang="zh-CN" altLang="en-US" sz="270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5" name="图形"/>
            <p:cNvSpPr/>
            <p:nvPr>
              <p:custDataLst>
                <p:tags r:id="rId7"/>
              </p:custDataLst>
            </p:nvPr>
          </p:nvSpPr>
          <p:spPr>
            <a:xfrm>
              <a:off x="2482" y="5239"/>
              <a:ext cx="716" cy="685"/>
            </a:xfrm>
            <a:custGeom>
              <a:avLst/>
              <a:gdLst/>
              <a:ahLst/>
              <a:cxnLst/>
              <a:rect l="l" t="t" r="r" b="b"/>
              <a:pathLst>
                <a:path w="1889279" h="1810503">
                  <a:moveTo>
                    <a:pt x="1408636" y="1462945"/>
                  </a:moveTo>
                  <a:cubicBezTo>
                    <a:pt x="1471912" y="1494489"/>
                    <a:pt x="1528819" y="1532588"/>
                    <a:pt x="1575786" y="1578162"/>
                  </a:cubicBezTo>
                  <a:cubicBezTo>
                    <a:pt x="1467281" y="1672800"/>
                    <a:pt x="1335058" y="1742507"/>
                    <a:pt x="1188886" y="1779443"/>
                  </a:cubicBezTo>
                  <a:cubicBezTo>
                    <a:pt x="1278166" y="1700386"/>
                    <a:pt x="1353810" y="1592053"/>
                    <a:pt x="1408636" y="1462945"/>
                  </a:cubicBezTo>
                  <a:close/>
                  <a:moveTo>
                    <a:pt x="494888" y="1445849"/>
                  </a:moveTo>
                  <a:cubicBezTo>
                    <a:pt x="556747" y="1590569"/>
                    <a:pt x="643865" y="1709702"/>
                    <a:pt x="747068" y="1790925"/>
                  </a:cubicBezTo>
                  <a:cubicBezTo>
                    <a:pt x="576321" y="1756303"/>
                    <a:pt x="422614" y="1677538"/>
                    <a:pt x="300900" y="1566189"/>
                  </a:cubicBezTo>
                  <a:cubicBezTo>
                    <a:pt x="355309" y="1517036"/>
                    <a:pt x="421005" y="1476420"/>
                    <a:pt x="494888" y="1445849"/>
                  </a:cubicBezTo>
                  <a:close/>
                  <a:moveTo>
                    <a:pt x="900586" y="1355871"/>
                  </a:moveTo>
                  <a:lnTo>
                    <a:pt x="900586" y="1808904"/>
                  </a:lnTo>
                  <a:lnTo>
                    <a:pt x="884222" y="1808113"/>
                  </a:lnTo>
                  <a:cubicBezTo>
                    <a:pt x="745280" y="1742581"/>
                    <a:pt x="627378" y="1604992"/>
                    <a:pt x="551037" y="1423344"/>
                  </a:cubicBezTo>
                  <a:cubicBezTo>
                    <a:pt x="655969" y="1381011"/>
                    <a:pt x="774745" y="1357337"/>
                    <a:pt x="900586" y="1355871"/>
                  </a:cubicBezTo>
                  <a:close/>
                  <a:moveTo>
                    <a:pt x="953521" y="1355186"/>
                  </a:moveTo>
                  <a:cubicBezTo>
                    <a:pt x="1099660" y="1356509"/>
                    <a:pt x="1236550" y="1386650"/>
                    <a:pt x="1354036" y="1440083"/>
                  </a:cubicBezTo>
                  <a:cubicBezTo>
                    <a:pt x="1283551" y="1605630"/>
                    <a:pt x="1178611" y="1734316"/>
                    <a:pt x="1054486" y="1804443"/>
                  </a:cubicBezTo>
                  <a:lnTo>
                    <a:pt x="953521" y="1810503"/>
                  </a:lnTo>
                  <a:close/>
                  <a:moveTo>
                    <a:pt x="1517159" y="931303"/>
                  </a:moveTo>
                  <a:lnTo>
                    <a:pt x="1889279" y="931303"/>
                  </a:lnTo>
                  <a:cubicBezTo>
                    <a:pt x="1883282" y="1167646"/>
                    <a:pt x="1781715" y="1381244"/>
                    <a:pt x="1618873" y="1536894"/>
                  </a:cubicBezTo>
                  <a:cubicBezTo>
                    <a:pt x="1566437" y="1485571"/>
                    <a:pt x="1502786" y="1442774"/>
                    <a:pt x="1431939" y="1407715"/>
                  </a:cubicBezTo>
                  <a:cubicBezTo>
                    <a:pt x="1485774" y="1266553"/>
                    <a:pt x="1516428" y="1104135"/>
                    <a:pt x="1517159" y="931303"/>
                  </a:cubicBezTo>
                  <a:close/>
                  <a:moveTo>
                    <a:pt x="953521" y="931303"/>
                  </a:moveTo>
                  <a:lnTo>
                    <a:pt x="1456842" y="931303"/>
                  </a:lnTo>
                  <a:cubicBezTo>
                    <a:pt x="1456123" y="1096196"/>
                    <a:pt x="1427268" y="1250986"/>
                    <a:pt x="1375819" y="1384691"/>
                  </a:cubicBezTo>
                  <a:cubicBezTo>
                    <a:pt x="1251537" y="1327928"/>
                    <a:pt x="1107288" y="1296191"/>
                    <a:pt x="953521" y="1294902"/>
                  </a:cubicBezTo>
                  <a:close/>
                  <a:moveTo>
                    <a:pt x="448568" y="931303"/>
                  </a:moveTo>
                  <a:lnTo>
                    <a:pt x="900586" y="931303"/>
                  </a:lnTo>
                  <a:lnTo>
                    <a:pt x="900586" y="1295603"/>
                  </a:lnTo>
                  <a:cubicBezTo>
                    <a:pt x="766605" y="1297053"/>
                    <a:pt x="640053" y="1322469"/>
                    <a:pt x="528061" y="1368046"/>
                  </a:cubicBezTo>
                  <a:cubicBezTo>
                    <a:pt x="478984" y="1238632"/>
                    <a:pt x="450499" y="1089843"/>
                    <a:pt x="448568" y="931303"/>
                  </a:cubicBezTo>
                  <a:close/>
                  <a:moveTo>
                    <a:pt x="0" y="931303"/>
                  </a:moveTo>
                  <a:lnTo>
                    <a:pt x="388264" y="931303"/>
                  </a:lnTo>
                  <a:cubicBezTo>
                    <a:pt x="390220" y="1097785"/>
                    <a:pt x="420532" y="1254193"/>
                    <a:pt x="473139" y="1390578"/>
                  </a:cubicBezTo>
                  <a:cubicBezTo>
                    <a:pt x="391203" y="1423988"/>
                    <a:pt x="318506" y="1469260"/>
                    <a:pt x="258353" y="1524144"/>
                  </a:cubicBezTo>
                  <a:cubicBezTo>
                    <a:pt x="102364" y="1370026"/>
                    <a:pt x="5849" y="1161456"/>
                    <a:pt x="0" y="931303"/>
                  </a:cubicBezTo>
                  <a:close/>
                  <a:moveTo>
                    <a:pt x="536834" y="421694"/>
                  </a:moveTo>
                  <a:cubicBezTo>
                    <a:pt x="646682" y="464986"/>
                    <a:pt x="770110" y="489176"/>
                    <a:pt x="900586" y="490537"/>
                  </a:cubicBezTo>
                  <a:lnTo>
                    <a:pt x="900586" y="875390"/>
                  </a:lnTo>
                  <a:lnTo>
                    <a:pt x="448805" y="875390"/>
                  </a:lnTo>
                  <a:cubicBezTo>
                    <a:pt x="451150" y="709592"/>
                    <a:pt x="482649" y="554587"/>
                    <a:pt x="536834" y="421694"/>
                  </a:cubicBezTo>
                  <a:close/>
                  <a:moveTo>
                    <a:pt x="1356131" y="409527"/>
                  </a:moveTo>
                  <a:cubicBezTo>
                    <a:pt x="1415590" y="544412"/>
                    <a:pt x="1451132" y="703874"/>
                    <a:pt x="1455052" y="875390"/>
                  </a:cubicBezTo>
                  <a:lnTo>
                    <a:pt x="953521" y="875390"/>
                  </a:lnTo>
                  <a:lnTo>
                    <a:pt x="953521" y="491238"/>
                  </a:lnTo>
                  <a:cubicBezTo>
                    <a:pt x="1099303" y="490092"/>
                    <a:pt x="1236528" y="461431"/>
                    <a:pt x="1356131" y="409527"/>
                  </a:cubicBezTo>
                  <a:close/>
                  <a:moveTo>
                    <a:pt x="271202" y="273767"/>
                  </a:moveTo>
                  <a:cubicBezTo>
                    <a:pt x="330895" y="324894"/>
                    <a:pt x="401533" y="367494"/>
                    <a:pt x="480768" y="398692"/>
                  </a:cubicBezTo>
                  <a:cubicBezTo>
                    <a:pt x="424147" y="539118"/>
                    <a:pt x="390867" y="701724"/>
                    <a:pt x="388496" y="875390"/>
                  </a:cubicBezTo>
                  <a:lnTo>
                    <a:pt x="238" y="875390"/>
                  </a:lnTo>
                  <a:cubicBezTo>
                    <a:pt x="7162" y="640451"/>
                    <a:pt x="108645" y="428248"/>
                    <a:pt x="271202" y="273767"/>
                  </a:cubicBezTo>
                  <a:close/>
                  <a:moveTo>
                    <a:pt x="1605567" y="261436"/>
                  </a:moveTo>
                  <a:cubicBezTo>
                    <a:pt x="1775300" y="417133"/>
                    <a:pt x="1881942" y="634296"/>
                    <a:pt x="1889035" y="875390"/>
                  </a:cubicBezTo>
                  <a:lnTo>
                    <a:pt x="1515364" y="875390"/>
                  </a:lnTo>
                  <a:cubicBezTo>
                    <a:pt x="1511419" y="696081"/>
                    <a:pt x="1474168" y="529014"/>
                    <a:pt x="1413107" y="386152"/>
                  </a:cubicBezTo>
                  <a:cubicBezTo>
                    <a:pt x="1485941" y="353453"/>
                    <a:pt x="1551126" y="311628"/>
                    <a:pt x="1605567" y="261436"/>
                  </a:cubicBezTo>
                  <a:close/>
                  <a:moveTo>
                    <a:pt x="748157" y="19413"/>
                  </a:moveTo>
                  <a:cubicBezTo>
                    <a:pt x="649482" y="96557"/>
                    <a:pt x="565491" y="208310"/>
                    <a:pt x="504779" y="344256"/>
                  </a:cubicBezTo>
                  <a:cubicBezTo>
                    <a:pt x="432706" y="315858"/>
                    <a:pt x="368354" y="277545"/>
                    <a:pt x="313920" y="231604"/>
                  </a:cubicBezTo>
                  <a:cubicBezTo>
                    <a:pt x="434240" y="127070"/>
                    <a:pt x="583275" y="52667"/>
                    <a:pt x="748157" y="19413"/>
                  </a:cubicBezTo>
                  <a:close/>
                  <a:moveTo>
                    <a:pt x="1137621" y="18543"/>
                  </a:moveTo>
                  <a:cubicBezTo>
                    <a:pt x="1297904" y="50310"/>
                    <a:pt x="1443338" y="120918"/>
                    <a:pt x="1562575" y="219802"/>
                  </a:cubicBezTo>
                  <a:cubicBezTo>
                    <a:pt x="1512842" y="265093"/>
                    <a:pt x="1453308" y="302843"/>
                    <a:pt x="1386970" y="332857"/>
                  </a:cubicBezTo>
                  <a:cubicBezTo>
                    <a:pt x="1323718" y="199817"/>
                    <a:pt x="1237626" y="91674"/>
                    <a:pt x="1137621" y="18543"/>
                  </a:cubicBezTo>
                  <a:close/>
                  <a:moveTo>
                    <a:pt x="900586" y="1702"/>
                  </a:moveTo>
                  <a:lnTo>
                    <a:pt x="900586" y="430269"/>
                  </a:lnTo>
                  <a:cubicBezTo>
                    <a:pt x="778345" y="428899"/>
                    <a:pt x="662774" y="406468"/>
                    <a:pt x="560047" y="366408"/>
                  </a:cubicBezTo>
                  <a:cubicBezTo>
                    <a:pt x="637783" y="193348"/>
                    <a:pt x="753999" y="63227"/>
                    <a:pt x="890213" y="2203"/>
                  </a:cubicBezTo>
                  <a:close/>
                  <a:moveTo>
                    <a:pt x="953521" y="0"/>
                  </a:moveTo>
                  <a:lnTo>
                    <a:pt x="981035" y="1330"/>
                  </a:lnTo>
                  <a:cubicBezTo>
                    <a:pt x="1124068" y="53565"/>
                    <a:pt x="1247786" y="180867"/>
                    <a:pt x="1332000" y="354889"/>
                  </a:cubicBezTo>
                  <a:cubicBezTo>
                    <a:pt x="1219743" y="403080"/>
                    <a:pt x="1090709" y="429800"/>
                    <a:pt x="953521" y="43095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defTabSz="1371600">
                <a:defRPr/>
              </a:pPr>
              <a:endParaRPr lang="zh-CN" altLang="en-US" sz="270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1065" y="3011"/>
              <a:ext cx="6431" cy="2045"/>
              <a:chOff x="11066" y="2954"/>
              <a:chExt cx="6431" cy="2045"/>
            </a:xfrm>
          </p:grpSpPr>
          <p:sp>
            <p:nvSpPr>
              <p:cNvPr id="16" name="图形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1066" y="2954"/>
                <a:ext cx="3109" cy="5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371600"/>
                <a:r>
                  <a:rPr lang="zh-CN" altLang="en-US" sz="36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汉仪中秀体简" panose="00020600040101010101" pitchFamily="18" charset="-122"/>
                    <a:ea typeface="汉仪中秀体简" panose="00020600040101010101" pitchFamily="18" charset="-122"/>
                    <a:cs typeface="阿里巴巴普惠体 Medium"/>
                    <a:sym typeface="Arial"/>
                  </a:rPr>
                  <a:t>添加标题文本</a:t>
                </a:r>
              </a:p>
            </p:txBody>
          </p:sp>
          <p:sp>
            <p:nvSpPr>
              <p:cNvPr id="26" name="图形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1066" y="3533"/>
                <a:ext cx="6431" cy="1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371600">
                  <a:lnSpc>
                    <a:spcPct val="150000"/>
                  </a:lnSpc>
                </a:pPr>
                <a:r>
                  <a:rPr lang="zh-CN" altLang="en-US" sz="21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汉仪润圆-45简" panose="00020600040101010101" charset="-122"/>
                    <a:ea typeface="汉仪润圆-45简" panose="00020600040101010101" charset="-122"/>
                    <a:cs typeface="阿里巴巴普惠体 Medium"/>
                    <a:sym typeface="Arial"/>
                  </a:rPr>
                  <a:t>单击此处输入您的文本内容，可更改文字的颜色或者大小等属性。单击此处输入您的文本内容，可更改文字的颜色或者大小等属性。</a:t>
                </a:r>
                <a:endParaRPr lang="en-US" altLang="zh-CN" sz="21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1065" y="6046"/>
              <a:ext cx="6431" cy="2045"/>
              <a:chOff x="11066" y="2954"/>
              <a:chExt cx="6431" cy="2045"/>
            </a:xfrm>
          </p:grpSpPr>
          <p:sp>
            <p:nvSpPr>
              <p:cNvPr id="10" name="图形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1066" y="2954"/>
                <a:ext cx="3109" cy="5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371600"/>
                <a:r>
                  <a:rPr lang="zh-CN" altLang="en-US" sz="36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汉仪中秀体简" panose="00020600040101010101" pitchFamily="18" charset="-122"/>
                    <a:ea typeface="汉仪中秀体简" panose="00020600040101010101" pitchFamily="18" charset="-122"/>
                    <a:cs typeface="阿里巴巴普惠体 Medium"/>
                    <a:sym typeface="Arial"/>
                  </a:rPr>
                  <a:t>添加标题文本</a:t>
                </a:r>
              </a:p>
            </p:txBody>
          </p:sp>
          <p:sp>
            <p:nvSpPr>
              <p:cNvPr id="11" name="图形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1066" y="3533"/>
                <a:ext cx="6431" cy="1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371600">
                  <a:lnSpc>
                    <a:spcPct val="150000"/>
                  </a:lnSpc>
                </a:pPr>
                <a:r>
                  <a:rPr lang="zh-CN" altLang="en-US" sz="21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汉仪润圆-45简" panose="00020600040101010101" charset="-122"/>
                    <a:ea typeface="汉仪润圆-45简" panose="00020600040101010101" charset="-122"/>
                    <a:cs typeface="阿里巴巴普惠体 Medium"/>
                    <a:sym typeface="Arial"/>
                  </a:rPr>
                  <a:t>单击此处输入您的文本内容，可更改文字的颜色或者大小等属性。单击此处输入您的文本内容，可更改文字的颜色或者大小等属性。</a:t>
                </a:r>
                <a:endParaRPr lang="en-US" altLang="zh-CN" sz="21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endParaRPr>
              </a:p>
            </p:txBody>
          </p:sp>
        </p:grpSp>
        <p:cxnSp>
          <p:nvCxnSpPr>
            <p:cNvPr id="15" name="图形"/>
            <p:cNvCxnSpPr/>
            <p:nvPr/>
          </p:nvCxnSpPr>
          <p:spPr>
            <a:xfrm>
              <a:off x="11117" y="5581"/>
              <a:ext cx="6073" cy="0"/>
            </a:xfrm>
            <a:prstGeom prst="line">
              <a:avLst/>
            </a:prstGeom>
            <a:ln w="38100">
              <a:solidFill>
                <a:srgbClr val="B40005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3" name="TextBox 32">
            <a:extLst>
              <a:ext uri="{FF2B5EF4-FFF2-40B4-BE49-F238E27FC236}">
                <a16:creationId xmlns:a16="http://schemas.microsoft.com/office/drawing/2014/main" id="{76E49ADB-A9A8-96E6-12CF-694EA5FBF19E}"/>
              </a:ext>
            </a:extLst>
          </p:cNvPr>
          <p:cNvSpPr txBox="1"/>
          <p:nvPr/>
        </p:nvSpPr>
        <p:spPr>
          <a:xfrm>
            <a:off x="1028700" y="904875"/>
            <a:ext cx="5644054" cy="101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B02025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02.</a:t>
            </a:r>
            <a:r>
              <a:rPr lang="zh-CN" altLang="en-US" sz="6000" dirty="0">
                <a:solidFill>
                  <a:srgbClr val="B02025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输入标题</a:t>
            </a:r>
          </a:p>
        </p:txBody>
      </p:sp>
      <p:sp>
        <p:nvSpPr>
          <p:cNvPr id="14" name="AutoShape 20">
            <a:extLst>
              <a:ext uri="{FF2B5EF4-FFF2-40B4-BE49-F238E27FC236}">
                <a16:creationId xmlns:a16="http://schemas.microsoft.com/office/drawing/2014/main" id="{F8059662-5EFE-6ECD-A4C3-0A71320C5957}"/>
              </a:ext>
            </a:extLst>
          </p:cNvPr>
          <p:cNvSpPr/>
          <p:nvPr/>
        </p:nvSpPr>
        <p:spPr>
          <a:xfrm>
            <a:off x="6053557" y="1409700"/>
            <a:ext cx="8043093" cy="0"/>
          </a:xfrm>
          <a:prstGeom prst="line">
            <a:avLst/>
          </a:prstGeom>
          <a:ln w="38100" cap="flat">
            <a:solidFill>
              <a:srgbClr val="B02025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F1805306-30D8-176C-F4BC-E8BAA3C1756D}"/>
              </a:ext>
            </a:extLst>
          </p:cNvPr>
          <p:cNvSpPr/>
          <p:nvPr/>
        </p:nvSpPr>
        <p:spPr>
          <a:xfrm>
            <a:off x="14706600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grpSp>
        <p:nvGrpSpPr>
          <p:cNvPr id="19" name="Group 7">
            <a:extLst>
              <a:ext uri="{FF2B5EF4-FFF2-40B4-BE49-F238E27FC236}">
                <a16:creationId xmlns:a16="http://schemas.microsoft.com/office/drawing/2014/main" id="{A5225483-4232-D80E-0680-079B4890400A}"/>
              </a:ext>
            </a:extLst>
          </p:cNvPr>
          <p:cNvGrpSpPr/>
          <p:nvPr/>
        </p:nvGrpSpPr>
        <p:grpSpPr>
          <a:xfrm rot="-10800000">
            <a:off x="0" y="10003155"/>
            <a:ext cx="18397855" cy="313690"/>
            <a:chOff x="0" y="0"/>
            <a:chExt cx="4845557" cy="377001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E3C927A2-9685-945F-100B-832477CE4A12}"/>
                </a:ext>
              </a:extLst>
            </p:cNvPr>
            <p:cNvSpPr/>
            <p:nvPr/>
          </p:nvSpPr>
          <p:spPr>
            <a:xfrm>
              <a:off x="0" y="0"/>
              <a:ext cx="4845557" cy="377001"/>
            </a:xfrm>
            <a:custGeom>
              <a:avLst/>
              <a:gdLst/>
              <a:ahLst/>
              <a:cxnLst/>
              <a:rect l="l" t="t" r="r" b="b"/>
              <a:pathLst>
                <a:path w="4845557" h="377001">
                  <a:moveTo>
                    <a:pt x="0" y="0"/>
                  </a:moveTo>
                  <a:lnTo>
                    <a:pt x="4845557" y="0"/>
                  </a:lnTo>
                  <a:lnTo>
                    <a:pt x="4845557" y="377001"/>
                  </a:lnTo>
                  <a:lnTo>
                    <a:pt x="0" y="37700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202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B27BE003-4C76-DFA1-026D-F0B813F6D52E}"/>
                </a:ext>
              </a:extLst>
            </p:cNvPr>
            <p:cNvSpPr txBox="1"/>
            <p:nvPr/>
          </p:nvSpPr>
          <p:spPr>
            <a:xfrm>
              <a:off x="0" y="-38100"/>
              <a:ext cx="4845557" cy="415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图形"/>
          <p:cNvGrpSpPr/>
          <p:nvPr/>
        </p:nvGrpSpPr>
        <p:grpSpPr>
          <a:xfrm>
            <a:off x="1534478" y="2754630"/>
            <a:ext cx="15230475" cy="6087428"/>
            <a:chOff x="1611" y="2892"/>
            <a:chExt cx="15990" cy="6391"/>
          </a:xfrm>
        </p:grpSpPr>
        <p:grpSp>
          <p:nvGrpSpPr>
            <p:cNvPr id="9" name="组合 8"/>
            <p:cNvGrpSpPr/>
            <p:nvPr/>
          </p:nvGrpSpPr>
          <p:grpSpPr>
            <a:xfrm>
              <a:off x="10885" y="2892"/>
              <a:ext cx="6716" cy="6391"/>
              <a:chOff x="10885" y="2892"/>
              <a:chExt cx="6716" cy="6391"/>
            </a:xfrm>
          </p:grpSpPr>
          <p:pic>
            <p:nvPicPr>
              <p:cNvPr id="7" name="图形" descr="D:/包图网/包图网素材/商务办公/5d00bd0a5eee5.jpg5d00bd0a5eee5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885" y="4526"/>
                <a:ext cx="2114" cy="1439"/>
              </a:xfrm>
              <a:prstGeom prst="roundRect">
                <a:avLst/>
              </a:prstGeom>
            </p:spPr>
          </p:pic>
          <p:pic>
            <p:nvPicPr>
              <p:cNvPr id="8" name="图形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3" t="6399" r="523" b="61615"/>
              <a:stretch/>
            </p:blipFill>
            <p:spPr>
              <a:xfrm>
                <a:off x="15487" y="6267"/>
                <a:ext cx="2114" cy="1204"/>
              </a:xfrm>
              <a:prstGeom prst="roundRect">
                <a:avLst/>
              </a:prstGeom>
            </p:spPr>
          </p:pic>
          <p:pic>
            <p:nvPicPr>
              <p:cNvPr id="6" name="图形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885" b="30885"/>
              <a:stretch/>
            </p:blipFill>
            <p:spPr>
              <a:xfrm>
                <a:off x="13186" y="2892"/>
                <a:ext cx="2114" cy="1439"/>
              </a:xfrm>
              <a:prstGeom prst="roundRect">
                <a:avLst/>
              </a:prstGeom>
            </p:spPr>
          </p:pic>
          <p:pic>
            <p:nvPicPr>
              <p:cNvPr id="5" name="图形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03" t="23408" r="403" b="-603"/>
              <a:stretch/>
            </p:blipFill>
            <p:spPr>
              <a:xfrm>
                <a:off x="10885" y="2892"/>
                <a:ext cx="2114" cy="3073"/>
              </a:xfrm>
              <a:prstGeom prst="roundRect">
                <a:avLst/>
              </a:prstGeom>
            </p:spPr>
          </p:pic>
          <p:sp>
            <p:nvSpPr>
              <p:cNvPr id="23" name="图形"/>
              <p:cNvSpPr/>
              <p:nvPr>
                <p:custDataLst>
                  <p:tags r:id="rId11"/>
                </p:custDataLst>
              </p:nvPr>
            </p:nvSpPr>
            <p:spPr>
              <a:xfrm>
                <a:off x="10887" y="6161"/>
                <a:ext cx="2112" cy="1445"/>
              </a:xfrm>
              <a:prstGeom prst="roundRect">
                <a:avLst/>
              </a:prstGeom>
              <a:solidFill>
                <a:srgbClr val="B521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zh-CN" altLang="en-US" sz="3000" dirty="0">
                    <a:solidFill>
                      <a:srgbClr val="FFFFFF"/>
                    </a:solidFill>
                    <a:latin typeface="汉仪雅酷黑-85J" panose="02010600030101010101" charset="-122"/>
                    <a:ea typeface="汉仪雅酷黑-85J" panose="02010600030101010101" charset="-122"/>
                    <a:cs typeface="阿里巴巴普惠体 Medium"/>
                    <a:sym typeface="Arial"/>
                  </a:rPr>
                  <a:t>关键词</a:t>
                </a:r>
              </a:p>
            </p:txBody>
          </p:sp>
          <p:sp>
            <p:nvSpPr>
              <p:cNvPr id="24" name="图形"/>
              <p:cNvSpPr/>
              <p:nvPr>
                <p:custDataLst>
                  <p:tags r:id="rId12"/>
                </p:custDataLst>
              </p:nvPr>
            </p:nvSpPr>
            <p:spPr>
              <a:xfrm>
                <a:off x="15485" y="2892"/>
                <a:ext cx="2112" cy="1445"/>
              </a:xfrm>
              <a:prstGeom prst="roundRect">
                <a:avLst/>
              </a:prstGeom>
              <a:solidFill>
                <a:srgbClr val="B020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zh-CN" altLang="en-US" sz="3000" dirty="0">
                    <a:solidFill>
                      <a:srgbClr val="FFFFFF"/>
                    </a:solidFill>
                    <a:latin typeface="汉仪雅酷黑-85J" panose="02010600030101010101" charset="-122"/>
                    <a:ea typeface="汉仪雅酷黑-85J" panose="02010600030101010101" charset="-122"/>
                    <a:cs typeface="阿里巴巴普惠体 Medium"/>
                    <a:sym typeface="Arial"/>
                  </a:rPr>
                  <a:t>关键词</a:t>
                </a:r>
              </a:p>
            </p:txBody>
          </p:sp>
          <p:sp>
            <p:nvSpPr>
              <p:cNvPr id="25" name="图形"/>
              <p:cNvSpPr/>
              <p:nvPr>
                <p:custDataLst>
                  <p:tags r:id="rId13"/>
                </p:custDataLst>
              </p:nvPr>
            </p:nvSpPr>
            <p:spPr>
              <a:xfrm>
                <a:off x="13187" y="4527"/>
                <a:ext cx="2112" cy="1445"/>
              </a:xfrm>
              <a:prstGeom prst="roundRect">
                <a:avLst/>
              </a:prstGeom>
              <a:solidFill>
                <a:srgbClr val="B020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zh-CN" altLang="en-US" sz="3000" dirty="0">
                    <a:solidFill>
                      <a:srgbClr val="FFFFFF"/>
                    </a:solidFill>
                    <a:latin typeface="汉仪雅酷黑-85J" panose="02010600030101010101" charset="-122"/>
                    <a:ea typeface="汉仪雅酷黑-85J" panose="02010600030101010101" charset="-122"/>
                    <a:cs typeface="阿里巴巴普惠体 Medium"/>
                    <a:sym typeface="Arial"/>
                  </a:rPr>
                  <a:t>关键词</a:t>
                </a:r>
              </a:p>
            </p:txBody>
          </p:sp>
          <p:sp>
            <p:nvSpPr>
              <p:cNvPr id="26" name="图形"/>
              <p:cNvSpPr/>
              <p:nvPr>
                <p:custDataLst>
                  <p:tags r:id="rId14"/>
                </p:custDataLst>
              </p:nvPr>
            </p:nvSpPr>
            <p:spPr>
              <a:xfrm rot="18884533">
                <a:off x="12392" y="5622"/>
                <a:ext cx="1315" cy="778"/>
              </a:xfrm>
              <a:custGeom>
                <a:avLst/>
                <a:gdLst>
                  <a:gd name="connsiteX0" fmla="*/ 0 w 901862"/>
                  <a:gd name="connsiteY0" fmla="*/ 43448 h 260684"/>
                  <a:gd name="connsiteX1" fmla="*/ 43448 w 901862"/>
                  <a:gd name="connsiteY1" fmla="*/ 0 h 260684"/>
                  <a:gd name="connsiteX2" fmla="*/ 858414 w 901862"/>
                  <a:gd name="connsiteY2" fmla="*/ 0 h 260684"/>
                  <a:gd name="connsiteX3" fmla="*/ 901862 w 901862"/>
                  <a:gd name="connsiteY3" fmla="*/ 43448 h 260684"/>
                  <a:gd name="connsiteX4" fmla="*/ 901862 w 901862"/>
                  <a:gd name="connsiteY4" fmla="*/ 217236 h 260684"/>
                  <a:gd name="connsiteX5" fmla="*/ 858414 w 901862"/>
                  <a:gd name="connsiteY5" fmla="*/ 260684 h 260684"/>
                  <a:gd name="connsiteX6" fmla="*/ 43448 w 901862"/>
                  <a:gd name="connsiteY6" fmla="*/ 260684 h 260684"/>
                  <a:gd name="connsiteX7" fmla="*/ 0 w 901862"/>
                  <a:gd name="connsiteY7" fmla="*/ 217236 h 260684"/>
                  <a:gd name="connsiteX8" fmla="*/ 0 w 901862"/>
                  <a:gd name="connsiteY8" fmla="*/ 43448 h 260684"/>
                  <a:gd name="connsiteX0-1" fmla="*/ 0 w 901862"/>
                  <a:gd name="connsiteY0-2" fmla="*/ 43539 h 260775"/>
                  <a:gd name="connsiteX1-3" fmla="*/ 43448 w 901862"/>
                  <a:gd name="connsiteY1-4" fmla="*/ 91 h 260775"/>
                  <a:gd name="connsiteX2-5" fmla="*/ 469179 w 901862"/>
                  <a:gd name="connsiteY2-6" fmla="*/ 0 h 260775"/>
                  <a:gd name="connsiteX3-7" fmla="*/ 858414 w 901862"/>
                  <a:gd name="connsiteY3-8" fmla="*/ 91 h 260775"/>
                  <a:gd name="connsiteX4-9" fmla="*/ 901862 w 901862"/>
                  <a:gd name="connsiteY4-10" fmla="*/ 43539 h 260775"/>
                  <a:gd name="connsiteX5-11" fmla="*/ 901862 w 901862"/>
                  <a:gd name="connsiteY5-12" fmla="*/ 217327 h 260775"/>
                  <a:gd name="connsiteX6-13" fmla="*/ 858414 w 901862"/>
                  <a:gd name="connsiteY6-14" fmla="*/ 260775 h 260775"/>
                  <a:gd name="connsiteX7-15" fmla="*/ 43448 w 901862"/>
                  <a:gd name="connsiteY7-16" fmla="*/ 260775 h 260775"/>
                  <a:gd name="connsiteX8-17" fmla="*/ 0 w 901862"/>
                  <a:gd name="connsiteY8-18" fmla="*/ 217327 h 260775"/>
                  <a:gd name="connsiteX9" fmla="*/ 0 w 901862"/>
                  <a:gd name="connsiteY9" fmla="*/ 43539 h 260775"/>
                  <a:gd name="connsiteX0-19" fmla="*/ 0 w 901862"/>
                  <a:gd name="connsiteY0-20" fmla="*/ 43448 h 260684"/>
                  <a:gd name="connsiteX1-21" fmla="*/ 43448 w 901862"/>
                  <a:gd name="connsiteY1-22" fmla="*/ 0 h 260684"/>
                  <a:gd name="connsiteX2-23" fmla="*/ 441588 w 901862"/>
                  <a:gd name="connsiteY2-24" fmla="*/ 144593 h 260684"/>
                  <a:gd name="connsiteX3-25" fmla="*/ 858414 w 901862"/>
                  <a:gd name="connsiteY3-26" fmla="*/ 0 h 260684"/>
                  <a:gd name="connsiteX4-27" fmla="*/ 901862 w 901862"/>
                  <a:gd name="connsiteY4-28" fmla="*/ 43448 h 260684"/>
                  <a:gd name="connsiteX5-29" fmla="*/ 901862 w 901862"/>
                  <a:gd name="connsiteY5-30" fmla="*/ 217236 h 260684"/>
                  <a:gd name="connsiteX6-31" fmla="*/ 858414 w 901862"/>
                  <a:gd name="connsiteY6-32" fmla="*/ 260684 h 260684"/>
                  <a:gd name="connsiteX7-33" fmla="*/ 43448 w 901862"/>
                  <a:gd name="connsiteY7-34" fmla="*/ 260684 h 260684"/>
                  <a:gd name="connsiteX8-35" fmla="*/ 0 w 901862"/>
                  <a:gd name="connsiteY8-36" fmla="*/ 217236 h 260684"/>
                  <a:gd name="connsiteX9-37" fmla="*/ 0 w 901862"/>
                  <a:gd name="connsiteY9-38" fmla="*/ 43448 h 260684"/>
                  <a:gd name="connsiteX0-39" fmla="*/ 0 w 901862"/>
                  <a:gd name="connsiteY0-40" fmla="*/ 43448 h 260684"/>
                  <a:gd name="connsiteX1-41" fmla="*/ 43448 w 901862"/>
                  <a:gd name="connsiteY1-42" fmla="*/ 0 h 260684"/>
                  <a:gd name="connsiteX2-43" fmla="*/ 446920 w 901862"/>
                  <a:gd name="connsiteY2-44" fmla="*/ 82317 h 260684"/>
                  <a:gd name="connsiteX3-45" fmla="*/ 858414 w 901862"/>
                  <a:gd name="connsiteY3-46" fmla="*/ 0 h 260684"/>
                  <a:gd name="connsiteX4-47" fmla="*/ 901862 w 901862"/>
                  <a:gd name="connsiteY4-48" fmla="*/ 43448 h 260684"/>
                  <a:gd name="connsiteX5-49" fmla="*/ 901862 w 901862"/>
                  <a:gd name="connsiteY5-50" fmla="*/ 217236 h 260684"/>
                  <a:gd name="connsiteX6-51" fmla="*/ 858414 w 901862"/>
                  <a:gd name="connsiteY6-52" fmla="*/ 260684 h 260684"/>
                  <a:gd name="connsiteX7-53" fmla="*/ 43448 w 901862"/>
                  <a:gd name="connsiteY7-54" fmla="*/ 260684 h 260684"/>
                  <a:gd name="connsiteX8-55" fmla="*/ 0 w 901862"/>
                  <a:gd name="connsiteY8-56" fmla="*/ 217236 h 260684"/>
                  <a:gd name="connsiteX9-57" fmla="*/ 0 w 901862"/>
                  <a:gd name="connsiteY9-58" fmla="*/ 43448 h 260684"/>
                  <a:gd name="connsiteX0-59" fmla="*/ 0 w 901862"/>
                  <a:gd name="connsiteY0-60" fmla="*/ 43448 h 260684"/>
                  <a:gd name="connsiteX1-61" fmla="*/ 43448 w 901862"/>
                  <a:gd name="connsiteY1-62" fmla="*/ 0 h 260684"/>
                  <a:gd name="connsiteX2-63" fmla="*/ 446920 w 901862"/>
                  <a:gd name="connsiteY2-64" fmla="*/ 82317 h 260684"/>
                  <a:gd name="connsiteX3-65" fmla="*/ 858414 w 901862"/>
                  <a:gd name="connsiteY3-66" fmla="*/ 0 h 260684"/>
                  <a:gd name="connsiteX4-67" fmla="*/ 901862 w 901862"/>
                  <a:gd name="connsiteY4-68" fmla="*/ 43448 h 260684"/>
                  <a:gd name="connsiteX5-69" fmla="*/ 901862 w 901862"/>
                  <a:gd name="connsiteY5-70" fmla="*/ 217236 h 260684"/>
                  <a:gd name="connsiteX6-71" fmla="*/ 858414 w 901862"/>
                  <a:gd name="connsiteY6-72" fmla="*/ 260684 h 260684"/>
                  <a:gd name="connsiteX7-73" fmla="*/ 43448 w 901862"/>
                  <a:gd name="connsiteY7-74" fmla="*/ 260684 h 260684"/>
                  <a:gd name="connsiteX8-75" fmla="*/ 0 w 901862"/>
                  <a:gd name="connsiteY8-76" fmla="*/ 217236 h 260684"/>
                  <a:gd name="connsiteX9-77" fmla="*/ 0 w 901862"/>
                  <a:gd name="connsiteY9-78" fmla="*/ 43448 h 260684"/>
                  <a:gd name="connsiteX0-79" fmla="*/ 0 w 901862"/>
                  <a:gd name="connsiteY0-80" fmla="*/ 43448 h 260684"/>
                  <a:gd name="connsiteX1-81" fmla="*/ 43448 w 901862"/>
                  <a:gd name="connsiteY1-82" fmla="*/ 0 h 260684"/>
                  <a:gd name="connsiteX2-83" fmla="*/ 446920 w 901862"/>
                  <a:gd name="connsiteY2-84" fmla="*/ 82317 h 260684"/>
                  <a:gd name="connsiteX3-85" fmla="*/ 858414 w 901862"/>
                  <a:gd name="connsiteY3-86" fmla="*/ 0 h 260684"/>
                  <a:gd name="connsiteX4-87" fmla="*/ 901862 w 901862"/>
                  <a:gd name="connsiteY4-88" fmla="*/ 43448 h 260684"/>
                  <a:gd name="connsiteX5-89" fmla="*/ 901862 w 901862"/>
                  <a:gd name="connsiteY5-90" fmla="*/ 217236 h 260684"/>
                  <a:gd name="connsiteX6-91" fmla="*/ 858414 w 901862"/>
                  <a:gd name="connsiteY6-92" fmla="*/ 260684 h 260684"/>
                  <a:gd name="connsiteX7-93" fmla="*/ 43448 w 901862"/>
                  <a:gd name="connsiteY7-94" fmla="*/ 260684 h 260684"/>
                  <a:gd name="connsiteX8-95" fmla="*/ 0 w 901862"/>
                  <a:gd name="connsiteY8-96" fmla="*/ 217236 h 260684"/>
                  <a:gd name="connsiteX9-97" fmla="*/ 0 w 901862"/>
                  <a:gd name="connsiteY9-98" fmla="*/ 43448 h 260684"/>
                  <a:gd name="connsiteX0-99" fmla="*/ 0 w 901862"/>
                  <a:gd name="connsiteY0-100" fmla="*/ 90518 h 307754"/>
                  <a:gd name="connsiteX1-101" fmla="*/ 60498 w 901862"/>
                  <a:gd name="connsiteY1-102" fmla="*/ 0 h 307754"/>
                  <a:gd name="connsiteX2-103" fmla="*/ 446920 w 901862"/>
                  <a:gd name="connsiteY2-104" fmla="*/ 129387 h 307754"/>
                  <a:gd name="connsiteX3-105" fmla="*/ 858414 w 901862"/>
                  <a:gd name="connsiteY3-106" fmla="*/ 47070 h 307754"/>
                  <a:gd name="connsiteX4-107" fmla="*/ 901862 w 901862"/>
                  <a:gd name="connsiteY4-108" fmla="*/ 90518 h 307754"/>
                  <a:gd name="connsiteX5-109" fmla="*/ 901862 w 901862"/>
                  <a:gd name="connsiteY5-110" fmla="*/ 264306 h 307754"/>
                  <a:gd name="connsiteX6-111" fmla="*/ 858414 w 901862"/>
                  <a:gd name="connsiteY6-112" fmla="*/ 307754 h 307754"/>
                  <a:gd name="connsiteX7-113" fmla="*/ 43448 w 901862"/>
                  <a:gd name="connsiteY7-114" fmla="*/ 307754 h 307754"/>
                  <a:gd name="connsiteX8-115" fmla="*/ 0 w 901862"/>
                  <a:gd name="connsiteY8-116" fmla="*/ 264306 h 307754"/>
                  <a:gd name="connsiteX9-117" fmla="*/ 0 w 901862"/>
                  <a:gd name="connsiteY9-118" fmla="*/ 90518 h 307754"/>
                  <a:gd name="connsiteX0-119" fmla="*/ 0 w 901862"/>
                  <a:gd name="connsiteY0-120" fmla="*/ 90518 h 307754"/>
                  <a:gd name="connsiteX1-121" fmla="*/ 60498 w 901862"/>
                  <a:gd name="connsiteY1-122" fmla="*/ 0 h 307754"/>
                  <a:gd name="connsiteX2-123" fmla="*/ 446920 w 901862"/>
                  <a:gd name="connsiteY2-124" fmla="*/ 129387 h 307754"/>
                  <a:gd name="connsiteX3-125" fmla="*/ 858414 w 901862"/>
                  <a:gd name="connsiteY3-126" fmla="*/ 47070 h 307754"/>
                  <a:gd name="connsiteX4-127" fmla="*/ 901862 w 901862"/>
                  <a:gd name="connsiteY4-128" fmla="*/ 90518 h 307754"/>
                  <a:gd name="connsiteX5-129" fmla="*/ 901862 w 901862"/>
                  <a:gd name="connsiteY5-130" fmla="*/ 264306 h 307754"/>
                  <a:gd name="connsiteX6-131" fmla="*/ 858414 w 901862"/>
                  <a:gd name="connsiteY6-132" fmla="*/ 307754 h 307754"/>
                  <a:gd name="connsiteX7-133" fmla="*/ 43448 w 901862"/>
                  <a:gd name="connsiteY7-134" fmla="*/ 307754 h 307754"/>
                  <a:gd name="connsiteX8-135" fmla="*/ 0 w 901862"/>
                  <a:gd name="connsiteY8-136" fmla="*/ 264306 h 307754"/>
                  <a:gd name="connsiteX9-137" fmla="*/ 0 w 901862"/>
                  <a:gd name="connsiteY9-138" fmla="*/ 90518 h 307754"/>
                  <a:gd name="connsiteX0-139" fmla="*/ 0 w 901862"/>
                  <a:gd name="connsiteY0-140" fmla="*/ 90518 h 307754"/>
                  <a:gd name="connsiteX1-141" fmla="*/ 60498 w 901862"/>
                  <a:gd name="connsiteY1-142" fmla="*/ 0 h 307754"/>
                  <a:gd name="connsiteX2-143" fmla="*/ 446920 w 901862"/>
                  <a:gd name="connsiteY2-144" fmla="*/ 129387 h 307754"/>
                  <a:gd name="connsiteX3-145" fmla="*/ 858414 w 901862"/>
                  <a:gd name="connsiteY3-146" fmla="*/ 47070 h 307754"/>
                  <a:gd name="connsiteX4-147" fmla="*/ 901862 w 901862"/>
                  <a:gd name="connsiteY4-148" fmla="*/ 90518 h 307754"/>
                  <a:gd name="connsiteX5-149" fmla="*/ 901862 w 901862"/>
                  <a:gd name="connsiteY5-150" fmla="*/ 264306 h 307754"/>
                  <a:gd name="connsiteX6-151" fmla="*/ 858414 w 901862"/>
                  <a:gd name="connsiteY6-152" fmla="*/ 307754 h 307754"/>
                  <a:gd name="connsiteX7-153" fmla="*/ 43448 w 901862"/>
                  <a:gd name="connsiteY7-154" fmla="*/ 307754 h 307754"/>
                  <a:gd name="connsiteX8-155" fmla="*/ 0 w 901862"/>
                  <a:gd name="connsiteY8-156" fmla="*/ 264306 h 307754"/>
                  <a:gd name="connsiteX9-157" fmla="*/ 0 w 901862"/>
                  <a:gd name="connsiteY9-158" fmla="*/ 90518 h 307754"/>
                  <a:gd name="connsiteX0-159" fmla="*/ 0 w 901862"/>
                  <a:gd name="connsiteY0-160" fmla="*/ 109063 h 326299"/>
                  <a:gd name="connsiteX1-161" fmla="*/ 55530 w 901862"/>
                  <a:gd name="connsiteY1-162" fmla="*/ 0 h 326299"/>
                  <a:gd name="connsiteX2-163" fmla="*/ 446920 w 901862"/>
                  <a:gd name="connsiteY2-164" fmla="*/ 147932 h 326299"/>
                  <a:gd name="connsiteX3-165" fmla="*/ 858414 w 901862"/>
                  <a:gd name="connsiteY3-166" fmla="*/ 65615 h 326299"/>
                  <a:gd name="connsiteX4-167" fmla="*/ 901862 w 901862"/>
                  <a:gd name="connsiteY4-168" fmla="*/ 109063 h 326299"/>
                  <a:gd name="connsiteX5-169" fmla="*/ 901862 w 901862"/>
                  <a:gd name="connsiteY5-170" fmla="*/ 282851 h 326299"/>
                  <a:gd name="connsiteX6-171" fmla="*/ 858414 w 901862"/>
                  <a:gd name="connsiteY6-172" fmla="*/ 326299 h 326299"/>
                  <a:gd name="connsiteX7-173" fmla="*/ 43448 w 901862"/>
                  <a:gd name="connsiteY7-174" fmla="*/ 326299 h 326299"/>
                  <a:gd name="connsiteX8-175" fmla="*/ 0 w 901862"/>
                  <a:gd name="connsiteY8-176" fmla="*/ 282851 h 326299"/>
                  <a:gd name="connsiteX9-177" fmla="*/ 0 w 901862"/>
                  <a:gd name="connsiteY9-178" fmla="*/ 109063 h 326299"/>
                  <a:gd name="connsiteX0-179" fmla="*/ 0 w 901862"/>
                  <a:gd name="connsiteY0-180" fmla="*/ 109063 h 326299"/>
                  <a:gd name="connsiteX1-181" fmla="*/ 55530 w 901862"/>
                  <a:gd name="connsiteY1-182" fmla="*/ 0 h 326299"/>
                  <a:gd name="connsiteX2-183" fmla="*/ 446920 w 901862"/>
                  <a:gd name="connsiteY2-184" fmla="*/ 147932 h 326299"/>
                  <a:gd name="connsiteX3-185" fmla="*/ 858414 w 901862"/>
                  <a:gd name="connsiteY3-186" fmla="*/ 65615 h 326299"/>
                  <a:gd name="connsiteX4-187" fmla="*/ 901862 w 901862"/>
                  <a:gd name="connsiteY4-188" fmla="*/ 109063 h 326299"/>
                  <a:gd name="connsiteX5-189" fmla="*/ 901862 w 901862"/>
                  <a:gd name="connsiteY5-190" fmla="*/ 282851 h 326299"/>
                  <a:gd name="connsiteX6-191" fmla="*/ 858414 w 901862"/>
                  <a:gd name="connsiteY6-192" fmla="*/ 326299 h 326299"/>
                  <a:gd name="connsiteX7-193" fmla="*/ 43448 w 901862"/>
                  <a:gd name="connsiteY7-194" fmla="*/ 326299 h 326299"/>
                  <a:gd name="connsiteX8-195" fmla="*/ 0 w 901862"/>
                  <a:gd name="connsiteY8-196" fmla="*/ 282851 h 326299"/>
                  <a:gd name="connsiteX9-197" fmla="*/ 0 w 901862"/>
                  <a:gd name="connsiteY9-198" fmla="*/ 109063 h 326299"/>
                  <a:gd name="connsiteX0-199" fmla="*/ 0 w 901862"/>
                  <a:gd name="connsiteY0-200" fmla="*/ 109063 h 326299"/>
                  <a:gd name="connsiteX1-201" fmla="*/ 55530 w 901862"/>
                  <a:gd name="connsiteY1-202" fmla="*/ 0 h 326299"/>
                  <a:gd name="connsiteX2-203" fmla="*/ 446920 w 901862"/>
                  <a:gd name="connsiteY2-204" fmla="*/ 147932 h 326299"/>
                  <a:gd name="connsiteX3-205" fmla="*/ 858414 w 901862"/>
                  <a:gd name="connsiteY3-206" fmla="*/ 65615 h 326299"/>
                  <a:gd name="connsiteX4-207" fmla="*/ 901862 w 901862"/>
                  <a:gd name="connsiteY4-208" fmla="*/ 109063 h 326299"/>
                  <a:gd name="connsiteX5-209" fmla="*/ 901862 w 901862"/>
                  <a:gd name="connsiteY5-210" fmla="*/ 282851 h 326299"/>
                  <a:gd name="connsiteX6-211" fmla="*/ 858414 w 901862"/>
                  <a:gd name="connsiteY6-212" fmla="*/ 326299 h 326299"/>
                  <a:gd name="connsiteX7-213" fmla="*/ 43448 w 901862"/>
                  <a:gd name="connsiteY7-214" fmla="*/ 326299 h 326299"/>
                  <a:gd name="connsiteX8-215" fmla="*/ 0 w 901862"/>
                  <a:gd name="connsiteY8-216" fmla="*/ 282851 h 326299"/>
                  <a:gd name="connsiteX9-217" fmla="*/ 0 w 901862"/>
                  <a:gd name="connsiteY9-218" fmla="*/ 109063 h 326299"/>
                  <a:gd name="connsiteX0-219" fmla="*/ 0 w 901862"/>
                  <a:gd name="connsiteY0-220" fmla="*/ 109063 h 326299"/>
                  <a:gd name="connsiteX1-221" fmla="*/ 55530 w 901862"/>
                  <a:gd name="connsiteY1-222" fmla="*/ 0 h 326299"/>
                  <a:gd name="connsiteX2-223" fmla="*/ 446920 w 901862"/>
                  <a:gd name="connsiteY2-224" fmla="*/ 147932 h 326299"/>
                  <a:gd name="connsiteX3-225" fmla="*/ 858414 w 901862"/>
                  <a:gd name="connsiteY3-226" fmla="*/ 65615 h 326299"/>
                  <a:gd name="connsiteX4-227" fmla="*/ 901862 w 901862"/>
                  <a:gd name="connsiteY4-228" fmla="*/ 109063 h 326299"/>
                  <a:gd name="connsiteX5-229" fmla="*/ 901862 w 901862"/>
                  <a:gd name="connsiteY5-230" fmla="*/ 282851 h 326299"/>
                  <a:gd name="connsiteX6-231" fmla="*/ 858414 w 901862"/>
                  <a:gd name="connsiteY6-232" fmla="*/ 326299 h 326299"/>
                  <a:gd name="connsiteX7-233" fmla="*/ 43448 w 901862"/>
                  <a:gd name="connsiteY7-234" fmla="*/ 326299 h 326299"/>
                  <a:gd name="connsiteX8-235" fmla="*/ 0 w 901862"/>
                  <a:gd name="connsiteY8-236" fmla="*/ 282851 h 326299"/>
                  <a:gd name="connsiteX9-237" fmla="*/ 0 w 901862"/>
                  <a:gd name="connsiteY9-238" fmla="*/ 109063 h 326299"/>
                  <a:gd name="connsiteX0-239" fmla="*/ 0 w 901862"/>
                  <a:gd name="connsiteY0-240" fmla="*/ 109063 h 326299"/>
                  <a:gd name="connsiteX1-241" fmla="*/ 55530 w 901862"/>
                  <a:gd name="connsiteY1-242" fmla="*/ 0 h 326299"/>
                  <a:gd name="connsiteX2-243" fmla="*/ 446920 w 901862"/>
                  <a:gd name="connsiteY2-244" fmla="*/ 147932 h 326299"/>
                  <a:gd name="connsiteX3-245" fmla="*/ 858414 w 901862"/>
                  <a:gd name="connsiteY3-246" fmla="*/ 65615 h 326299"/>
                  <a:gd name="connsiteX4-247" fmla="*/ 901862 w 901862"/>
                  <a:gd name="connsiteY4-248" fmla="*/ 109063 h 326299"/>
                  <a:gd name="connsiteX5-249" fmla="*/ 901862 w 901862"/>
                  <a:gd name="connsiteY5-250" fmla="*/ 282851 h 326299"/>
                  <a:gd name="connsiteX6-251" fmla="*/ 858414 w 901862"/>
                  <a:gd name="connsiteY6-252" fmla="*/ 326299 h 326299"/>
                  <a:gd name="connsiteX7-253" fmla="*/ 43448 w 901862"/>
                  <a:gd name="connsiteY7-254" fmla="*/ 326299 h 326299"/>
                  <a:gd name="connsiteX8-255" fmla="*/ 0 w 901862"/>
                  <a:gd name="connsiteY8-256" fmla="*/ 282851 h 326299"/>
                  <a:gd name="connsiteX9-257" fmla="*/ 0 w 901862"/>
                  <a:gd name="connsiteY9-258" fmla="*/ 109063 h 326299"/>
                  <a:gd name="connsiteX0-259" fmla="*/ 0 w 901862"/>
                  <a:gd name="connsiteY0-260" fmla="*/ 109063 h 326299"/>
                  <a:gd name="connsiteX1-261" fmla="*/ 55530 w 901862"/>
                  <a:gd name="connsiteY1-262" fmla="*/ 0 h 326299"/>
                  <a:gd name="connsiteX2-263" fmla="*/ 408216 w 901862"/>
                  <a:gd name="connsiteY2-264" fmla="*/ 142707 h 326299"/>
                  <a:gd name="connsiteX3-265" fmla="*/ 858414 w 901862"/>
                  <a:gd name="connsiteY3-266" fmla="*/ 65615 h 326299"/>
                  <a:gd name="connsiteX4-267" fmla="*/ 901862 w 901862"/>
                  <a:gd name="connsiteY4-268" fmla="*/ 109063 h 326299"/>
                  <a:gd name="connsiteX5-269" fmla="*/ 901862 w 901862"/>
                  <a:gd name="connsiteY5-270" fmla="*/ 282851 h 326299"/>
                  <a:gd name="connsiteX6-271" fmla="*/ 858414 w 901862"/>
                  <a:gd name="connsiteY6-272" fmla="*/ 326299 h 326299"/>
                  <a:gd name="connsiteX7-273" fmla="*/ 43448 w 901862"/>
                  <a:gd name="connsiteY7-274" fmla="*/ 326299 h 326299"/>
                  <a:gd name="connsiteX8-275" fmla="*/ 0 w 901862"/>
                  <a:gd name="connsiteY8-276" fmla="*/ 282851 h 326299"/>
                  <a:gd name="connsiteX9-277" fmla="*/ 0 w 901862"/>
                  <a:gd name="connsiteY9-278" fmla="*/ 109063 h 326299"/>
                  <a:gd name="connsiteX0-279" fmla="*/ 0 w 901862"/>
                  <a:gd name="connsiteY0-280" fmla="*/ 109063 h 326299"/>
                  <a:gd name="connsiteX1-281" fmla="*/ 55530 w 901862"/>
                  <a:gd name="connsiteY1-282" fmla="*/ 0 h 326299"/>
                  <a:gd name="connsiteX2-283" fmla="*/ 408216 w 901862"/>
                  <a:gd name="connsiteY2-284" fmla="*/ 142707 h 326299"/>
                  <a:gd name="connsiteX3-285" fmla="*/ 856799 w 901862"/>
                  <a:gd name="connsiteY3-286" fmla="*/ 50453 h 326299"/>
                  <a:gd name="connsiteX4-287" fmla="*/ 901862 w 901862"/>
                  <a:gd name="connsiteY4-288" fmla="*/ 109063 h 326299"/>
                  <a:gd name="connsiteX5-289" fmla="*/ 901862 w 901862"/>
                  <a:gd name="connsiteY5-290" fmla="*/ 282851 h 326299"/>
                  <a:gd name="connsiteX6-291" fmla="*/ 858414 w 901862"/>
                  <a:gd name="connsiteY6-292" fmla="*/ 326299 h 326299"/>
                  <a:gd name="connsiteX7-293" fmla="*/ 43448 w 901862"/>
                  <a:gd name="connsiteY7-294" fmla="*/ 326299 h 326299"/>
                  <a:gd name="connsiteX8-295" fmla="*/ 0 w 901862"/>
                  <a:gd name="connsiteY8-296" fmla="*/ 282851 h 326299"/>
                  <a:gd name="connsiteX9-297" fmla="*/ 0 w 901862"/>
                  <a:gd name="connsiteY9-298" fmla="*/ 109063 h 326299"/>
                  <a:gd name="connsiteX0-299" fmla="*/ 0 w 901862"/>
                  <a:gd name="connsiteY0-300" fmla="*/ 109063 h 326299"/>
                  <a:gd name="connsiteX1-301" fmla="*/ 55530 w 901862"/>
                  <a:gd name="connsiteY1-302" fmla="*/ 0 h 326299"/>
                  <a:gd name="connsiteX2-303" fmla="*/ 408216 w 901862"/>
                  <a:gd name="connsiteY2-304" fmla="*/ 142707 h 326299"/>
                  <a:gd name="connsiteX3-305" fmla="*/ 856799 w 901862"/>
                  <a:gd name="connsiteY3-306" fmla="*/ 50453 h 326299"/>
                  <a:gd name="connsiteX4-307" fmla="*/ 901862 w 901862"/>
                  <a:gd name="connsiteY4-308" fmla="*/ 109063 h 326299"/>
                  <a:gd name="connsiteX5-309" fmla="*/ 901862 w 901862"/>
                  <a:gd name="connsiteY5-310" fmla="*/ 282851 h 326299"/>
                  <a:gd name="connsiteX6-311" fmla="*/ 858414 w 901862"/>
                  <a:gd name="connsiteY6-312" fmla="*/ 326299 h 326299"/>
                  <a:gd name="connsiteX7-313" fmla="*/ 43448 w 901862"/>
                  <a:gd name="connsiteY7-314" fmla="*/ 326299 h 326299"/>
                  <a:gd name="connsiteX8-315" fmla="*/ 0 w 901862"/>
                  <a:gd name="connsiteY8-316" fmla="*/ 282851 h 326299"/>
                  <a:gd name="connsiteX9-317" fmla="*/ 0 w 901862"/>
                  <a:gd name="connsiteY9-318" fmla="*/ 109063 h 326299"/>
                  <a:gd name="connsiteX0-319" fmla="*/ 0 w 901862"/>
                  <a:gd name="connsiteY0-320" fmla="*/ 109063 h 326299"/>
                  <a:gd name="connsiteX1-321" fmla="*/ 55530 w 901862"/>
                  <a:gd name="connsiteY1-322" fmla="*/ 0 h 326299"/>
                  <a:gd name="connsiteX2-323" fmla="*/ 408216 w 901862"/>
                  <a:gd name="connsiteY2-324" fmla="*/ 142707 h 326299"/>
                  <a:gd name="connsiteX3-325" fmla="*/ 803023 w 901862"/>
                  <a:gd name="connsiteY3-326" fmla="*/ 26637 h 326299"/>
                  <a:gd name="connsiteX4-327" fmla="*/ 901862 w 901862"/>
                  <a:gd name="connsiteY4-328" fmla="*/ 109063 h 326299"/>
                  <a:gd name="connsiteX5-329" fmla="*/ 901862 w 901862"/>
                  <a:gd name="connsiteY5-330" fmla="*/ 282851 h 326299"/>
                  <a:gd name="connsiteX6-331" fmla="*/ 858414 w 901862"/>
                  <a:gd name="connsiteY6-332" fmla="*/ 326299 h 326299"/>
                  <a:gd name="connsiteX7-333" fmla="*/ 43448 w 901862"/>
                  <a:gd name="connsiteY7-334" fmla="*/ 326299 h 326299"/>
                  <a:gd name="connsiteX8-335" fmla="*/ 0 w 901862"/>
                  <a:gd name="connsiteY8-336" fmla="*/ 282851 h 326299"/>
                  <a:gd name="connsiteX9-337" fmla="*/ 0 w 901862"/>
                  <a:gd name="connsiteY9-338" fmla="*/ 109063 h 326299"/>
                  <a:gd name="connsiteX0-339" fmla="*/ 0 w 901862"/>
                  <a:gd name="connsiteY0-340" fmla="*/ 109063 h 326299"/>
                  <a:gd name="connsiteX1-341" fmla="*/ 55530 w 901862"/>
                  <a:gd name="connsiteY1-342" fmla="*/ 0 h 326299"/>
                  <a:gd name="connsiteX2-343" fmla="*/ 408216 w 901862"/>
                  <a:gd name="connsiteY2-344" fmla="*/ 142707 h 326299"/>
                  <a:gd name="connsiteX3-345" fmla="*/ 809712 w 901862"/>
                  <a:gd name="connsiteY3-346" fmla="*/ 36769 h 326299"/>
                  <a:gd name="connsiteX4-347" fmla="*/ 901862 w 901862"/>
                  <a:gd name="connsiteY4-348" fmla="*/ 109063 h 326299"/>
                  <a:gd name="connsiteX5-349" fmla="*/ 901862 w 901862"/>
                  <a:gd name="connsiteY5-350" fmla="*/ 282851 h 326299"/>
                  <a:gd name="connsiteX6-351" fmla="*/ 858414 w 901862"/>
                  <a:gd name="connsiteY6-352" fmla="*/ 326299 h 326299"/>
                  <a:gd name="connsiteX7-353" fmla="*/ 43448 w 901862"/>
                  <a:gd name="connsiteY7-354" fmla="*/ 326299 h 326299"/>
                  <a:gd name="connsiteX8-355" fmla="*/ 0 w 901862"/>
                  <a:gd name="connsiteY8-356" fmla="*/ 282851 h 326299"/>
                  <a:gd name="connsiteX9-357" fmla="*/ 0 w 901862"/>
                  <a:gd name="connsiteY9-358" fmla="*/ 109063 h 326299"/>
                  <a:gd name="connsiteX0-359" fmla="*/ 0 w 901862"/>
                  <a:gd name="connsiteY0-360" fmla="*/ 109063 h 326299"/>
                  <a:gd name="connsiteX1-361" fmla="*/ 55530 w 901862"/>
                  <a:gd name="connsiteY1-362" fmla="*/ 0 h 326299"/>
                  <a:gd name="connsiteX2-363" fmla="*/ 408216 w 901862"/>
                  <a:gd name="connsiteY2-364" fmla="*/ 142707 h 326299"/>
                  <a:gd name="connsiteX3-365" fmla="*/ 809712 w 901862"/>
                  <a:gd name="connsiteY3-366" fmla="*/ 36769 h 326299"/>
                  <a:gd name="connsiteX4-367" fmla="*/ 901862 w 901862"/>
                  <a:gd name="connsiteY4-368" fmla="*/ 109063 h 326299"/>
                  <a:gd name="connsiteX5-369" fmla="*/ 901862 w 901862"/>
                  <a:gd name="connsiteY5-370" fmla="*/ 282851 h 326299"/>
                  <a:gd name="connsiteX6-371" fmla="*/ 858414 w 901862"/>
                  <a:gd name="connsiteY6-372" fmla="*/ 326299 h 326299"/>
                  <a:gd name="connsiteX7-373" fmla="*/ 43448 w 901862"/>
                  <a:gd name="connsiteY7-374" fmla="*/ 326299 h 326299"/>
                  <a:gd name="connsiteX8-375" fmla="*/ 0 w 901862"/>
                  <a:gd name="connsiteY8-376" fmla="*/ 282851 h 326299"/>
                  <a:gd name="connsiteX9-377" fmla="*/ 0 w 901862"/>
                  <a:gd name="connsiteY9-378" fmla="*/ 109063 h 326299"/>
                  <a:gd name="connsiteX0-379" fmla="*/ 0 w 901862"/>
                  <a:gd name="connsiteY0-380" fmla="*/ 109063 h 326299"/>
                  <a:gd name="connsiteX1-381" fmla="*/ 55530 w 901862"/>
                  <a:gd name="connsiteY1-382" fmla="*/ 0 h 326299"/>
                  <a:gd name="connsiteX2-383" fmla="*/ 408216 w 901862"/>
                  <a:gd name="connsiteY2-384" fmla="*/ 142707 h 326299"/>
                  <a:gd name="connsiteX3-385" fmla="*/ 792935 w 901862"/>
                  <a:gd name="connsiteY3-386" fmla="*/ 23223 h 326299"/>
                  <a:gd name="connsiteX4-387" fmla="*/ 901862 w 901862"/>
                  <a:gd name="connsiteY4-388" fmla="*/ 109063 h 326299"/>
                  <a:gd name="connsiteX5-389" fmla="*/ 901862 w 901862"/>
                  <a:gd name="connsiteY5-390" fmla="*/ 282851 h 326299"/>
                  <a:gd name="connsiteX6-391" fmla="*/ 858414 w 901862"/>
                  <a:gd name="connsiteY6-392" fmla="*/ 326299 h 326299"/>
                  <a:gd name="connsiteX7-393" fmla="*/ 43448 w 901862"/>
                  <a:gd name="connsiteY7-394" fmla="*/ 326299 h 326299"/>
                  <a:gd name="connsiteX8-395" fmla="*/ 0 w 901862"/>
                  <a:gd name="connsiteY8-396" fmla="*/ 282851 h 326299"/>
                  <a:gd name="connsiteX9-397" fmla="*/ 0 w 901862"/>
                  <a:gd name="connsiteY9-398" fmla="*/ 109063 h 326299"/>
                  <a:gd name="connsiteX0-399" fmla="*/ 0 w 901862"/>
                  <a:gd name="connsiteY0-400" fmla="*/ 109063 h 326299"/>
                  <a:gd name="connsiteX1-401" fmla="*/ 55530 w 901862"/>
                  <a:gd name="connsiteY1-402" fmla="*/ 0 h 326299"/>
                  <a:gd name="connsiteX2-403" fmla="*/ 408216 w 901862"/>
                  <a:gd name="connsiteY2-404" fmla="*/ 142707 h 326299"/>
                  <a:gd name="connsiteX3-405" fmla="*/ 792935 w 901862"/>
                  <a:gd name="connsiteY3-406" fmla="*/ 23223 h 326299"/>
                  <a:gd name="connsiteX4-407" fmla="*/ 901862 w 901862"/>
                  <a:gd name="connsiteY4-408" fmla="*/ 109063 h 326299"/>
                  <a:gd name="connsiteX5-409" fmla="*/ 901862 w 901862"/>
                  <a:gd name="connsiteY5-410" fmla="*/ 282851 h 326299"/>
                  <a:gd name="connsiteX6-411" fmla="*/ 858414 w 901862"/>
                  <a:gd name="connsiteY6-412" fmla="*/ 326299 h 326299"/>
                  <a:gd name="connsiteX7-413" fmla="*/ 43448 w 901862"/>
                  <a:gd name="connsiteY7-414" fmla="*/ 326299 h 326299"/>
                  <a:gd name="connsiteX8-415" fmla="*/ 0 w 901862"/>
                  <a:gd name="connsiteY8-416" fmla="*/ 282851 h 326299"/>
                  <a:gd name="connsiteX9-417" fmla="*/ 0 w 901862"/>
                  <a:gd name="connsiteY9-418" fmla="*/ 109063 h 326299"/>
                  <a:gd name="connsiteX0-419" fmla="*/ 0 w 901862"/>
                  <a:gd name="connsiteY0-420" fmla="*/ 156254 h 373490"/>
                  <a:gd name="connsiteX1-421" fmla="*/ 45639 w 901862"/>
                  <a:gd name="connsiteY1-422" fmla="*/ 0 h 373490"/>
                  <a:gd name="connsiteX2-423" fmla="*/ 408216 w 901862"/>
                  <a:gd name="connsiteY2-424" fmla="*/ 189898 h 373490"/>
                  <a:gd name="connsiteX3-425" fmla="*/ 792935 w 901862"/>
                  <a:gd name="connsiteY3-426" fmla="*/ 70414 h 373490"/>
                  <a:gd name="connsiteX4-427" fmla="*/ 901862 w 901862"/>
                  <a:gd name="connsiteY4-428" fmla="*/ 156254 h 373490"/>
                  <a:gd name="connsiteX5-429" fmla="*/ 901862 w 901862"/>
                  <a:gd name="connsiteY5-430" fmla="*/ 330042 h 373490"/>
                  <a:gd name="connsiteX6-431" fmla="*/ 858414 w 901862"/>
                  <a:gd name="connsiteY6-432" fmla="*/ 373490 h 373490"/>
                  <a:gd name="connsiteX7-433" fmla="*/ 43448 w 901862"/>
                  <a:gd name="connsiteY7-434" fmla="*/ 373490 h 373490"/>
                  <a:gd name="connsiteX8-435" fmla="*/ 0 w 901862"/>
                  <a:gd name="connsiteY8-436" fmla="*/ 330042 h 373490"/>
                  <a:gd name="connsiteX9-437" fmla="*/ 0 w 901862"/>
                  <a:gd name="connsiteY9-438" fmla="*/ 156254 h 373490"/>
                  <a:gd name="connsiteX0-439" fmla="*/ 0 w 901862"/>
                  <a:gd name="connsiteY0-440" fmla="*/ 156254 h 373784"/>
                  <a:gd name="connsiteX1-441" fmla="*/ 45639 w 901862"/>
                  <a:gd name="connsiteY1-442" fmla="*/ 0 h 373784"/>
                  <a:gd name="connsiteX2-443" fmla="*/ 408216 w 901862"/>
                  <a:gd name="connsiteY2-444" fmla="*/ 189898 h 373784"/>
                  <a:gd name="connsiteX3-445" fmla="*/ 792935 w 901862"/>
                  <a:gd name="connsiteY3-446" fmla="*/ 70414 h 373784"/>
                  <a:gd name="connsiteX4-447" fmla="*/ 901862 w 901862"/>
                  <a:gd name="connsiteY4-448" fmla="*/ 156254 h 373784"/>
                  <a:gd name="connsiteX5-449" fmla="*/ 901862 w 901862"/>
                  <a:gd name="connsiteY5-450" fmla="*/ 330042 h 373784"/>
                  <a:gd name="connsiteX6-451" fmla="*/ 858414 w 901862"/>
                  <a:gd name="connsiteY6-452" fmla="*/ 373490 h 373784"/>
                  <a:gd name="connsiteX7-453" fmla="*/ 486526 w 901862"/>
                  <a:gd name="connsiteY7-454" fmla="*/ 373784 h 373784"/>
                  <a:gd name="connsiteX8-455" fmla="*/ 43448 w 901862"/>
                  <a:gd name="connsiteY8-456" fmla="*/ 373490 h 373784"/>
                  <a:gd name="connsiteX9-457" fmla="*/ 0 w 901862"/>
                  <a:gd name="connsiteY9-458" fmla="*/ 330042 h 373784"/>
                  <a:gd name="connsiteX10" fmla="*/ 0 w 901862"/>
                  <a:gd name="connsiteY10" fmla="*/ 156254 h 373784"/>
                  <a:gd name="connsiteX0-459" fmla="*/ 0 w 901862"/>
                  <a:gd name="connsiteY0-460" fmla="*/ 156254 h 373490"/>
                  <a:gd name="connsiteX1-461" fmla="*/ 45639 w 901862"/>
                  <a:gd name="connsiteY1-462" fmla="*/ 0 h 373490"/>
                  <a:gd name="connsiteX2-463" fmla="*/ 408216 w 901862"/>
                  <a:gd name="connsiteY2-464" fmla="*/ 189898 h 373490"/>
                  <a:gd name="connsiteX3-465" fmla="*/ 792935 w 901862"/>
                  <a:gd name="connsiteY3-466" fmla="*/ 70414 h 373490"/>
                  <a:gd name="connsiteX4-467" fmla="*/ 901862 w 901862"/>
                  <a:gd name="connsiteY4-468" fmla="*/ 156254 h 373490"/>
                  <a:gd name="connsiteX5-469" fmla="*/ 901862 w 901862"/>
                  <a:gd name="connsiteY5-470" fmla="*/ 330042 h 373490"/>
                  <a:gd name="connsiteX6-471" fmla="*/ 858414 w 901862"/>
                  <a:gd name="connsiteY6-472" fmla="*/ 373490 h 373490"/>
                  <a:gd name="connsiteX7-473" fmla="*/ 471864 w 901862"/>
                  <a:gd name="connsiteY7-474" fmla="*/ 264269 h 373490"/>
                  <a:gd name="connsiteX8-475" fmla="*/ 43448 w 901862"/>
                  <a:gd name="connsiteY8-476" fmla="*/ 373490 h 373490"/>
                  <a:gd name="connsiteX9-477" fmla="*/ 0 w 901862"/>
                  <a:gd name="connsiteY9-478" fmla="*/ 330042 h 373490"/>
                  <a:gd name="connsiteX10-479" fmla="*/ 0 w 901862"/>
                  <a:gd name="connsiteY10-480" fmla="*/ 156254 h 373490"/>
                  <a:gd name="connsiteX0-481" fmla="*/ 0 w 901862"/>
                  <a:gd name="connsiteY0-482" fmla="*/ 156254 h 373490"/>
                  <a:gd name="connsiteX1-483" fmla="*/ 45639 w 901862"/>
                  <a:gd name="connsiteY1-484" fmla="*/ 0 h 373490"/>
                  <a:gd name="connsiteX2-485" fmla="*/ 408216 w 901862"/>
                  <a:gd name="connsiteY2-486" fmla="*/ 189898 h 373490"/>
                  <a:gd name="connsiteX3-487" fmla="*/ 792935 w 901862"/>
                  <a:gd name="connsiteY3-488" fmla="*/ 70414 h 373490"/>
                  <a:gd name="connsiteX4-489" fmla="*/ 901862 w 901862"/>
                  <a:gd name="connsiteY4-490" fmla="*/ 156254 h 373490"/>
                  <a:gd name="connsiteX5-491" fmla="*/ 901862 w 901862"/>
                  <a:gd name="connsiteY5-492" fmla="*/ 330042 h 373490"/>
                  <a:gd name="connsiteX6-493" fmla="*/ 858414 w 901862"/>
                  <a:gd name="connsiteY6-494" fmla="*/ 373490 h 373490"/>
                  <a:gd name="connsiteX7-495" fmla="*/ 459752 w 901862"/>
                  <a:gd name="connsiteY7-496" fmla="*/ 336619 h 373490"/>
                  <a:gd name="connsiteX8-497" fmla="*/ 43448 w 901862"/>
                  <a:gd name="connsiteY8-498" fmla="*/ 373490 h 373490"/>
                  <a:gd name="connsiteX9-499" fmla="*/ 0 w 901862"/>
                  <a:gd name="connsiteY9-500" fmla="*/ 330042 h 373490"/>
                  <a:gd name="connsiteX10-501" fmla="*/ 0 w 901862"/>
                  <a:gd name="connsiteY10-502" fmla="*/ 156254 h 373490"/>
                  <a:gd name="connsiteX0-503" fmla="*/ 0 w 901862"/>
                  <a:gd name="connsiteY0-504" fmla="*/ 156254 h 373507"/>
                  <a:gd name="connsiteX1-505" fmla="*/ 45639 w 901862"/>
                  <a:gd name="connsiteY1-506" fmla="*/ 0 h 373507"/>
                  <a:gd name="connsiteX2-507" fmla="*/ 408216 w 901862"/>
                  <a:gd name="connsiteY2-508" fmla="*/ 189898 h 373507"/>
                  <a:gd name="connsiteX3-509" fmla="*/ 792935 w 901862"/>
                  <a:gd name="connsiteY3-510" fmla="*/ 70414 h 373507"/>
                  <a:gd name="connsiteX4-511" fmla="*/ 901862 w 901862"/>
                  <a:gd name="connsiteY4-512" fmla="*/ 156254 h 373507"/>
                  <a:gd name="connsiteX5-513" fmla="*/ 901862 w 901862"/>
                  <a:gd name="connsiteY5-514" fmla="*/ 330042 h 373507"/>
                  <a:gd name="connsiteX6-515" fmla="*/ 858414 w 901862"/>
                  <a:gd name="connsiteY6-516" fmla="*/ 373490 h 373507"/>
                  <a:gd name="connsiteX7-517" fmla="*/ 459752 w 901862"/>
                  <a:gd name="connsiteY7-518" fmla="*/ 336619 h 373507"/>
                  <a:gd name="connsiteX8-519" fmla="*/ 43448 w 901862"/>
                  <a:gd name="connsiteY8-520" fmla="*/ 373490 h 373507"/>
                  <a:gd name="connsiteX9-521" fmla="*/ 0 w 901862"/>
                  <a:gd name="connsiteY9-522" fmla="*/ 330042 h 373507"/>
                  <a:gd name="connsiteX10-523" fmla="*/ 0 w 901862"/>
                  <a:gd name="connsiteY10-524" fmla="*/ 156254 h 373507"/>
                  <a:gd name="connsiteX0-525" fmla="*/ 0 w 901862"/>
                  <a:gd name="connsiteY0-526" fmla="*/ 156254 h 420677"/>
                  <a:gd name="connsiteX1-527" fmla="*/ 45639 w 901862"/>
                  <a:gd name="connsiteY1-528" fmla="*/ 0 h 420677"/>
                  <a:gd name="connsiteX2-529" fmla="*/ 408216 w 901862"/>
                  <a:gd name="connsiteY2-530" fmla="*/ 189898 h 420677"/>
                  <a:gd name="connsiteX3-531" fmla="*/ 792935 w 901862"/>
                  <a:gd name="connsiteY3-532" fmla="*/ 70414 h 420677"/>
                  <a:gd name="connsiteX4-533" fmla="*/ 901862 w 901862"/>
                  <a:gd name="connsiteY4-534" fmla="*/ 156254 h 420677"/>
                  <a:gd name="connsiteX5-535" fmla="*/ 901862 w 901862"/>
                  <a:gd name="connsiteY5-536" fmla="*/ 330042 h 420677"/>
                  <a:gd name="connsiteX6-537" fmla="*/ 858414 w 901862"/>
                  <a:gd name="connsiteY6-538" fmla="*/ 373490 h 420677"/>
                  <a:gd name="connsiteX7-539" fmla="*/ 459752 w 901862"/>
                  <a:gd name="connsiteY7-540" fmla="*/ 336619 h 420677"/>
                  <a:gd name="connsiteX8-541" fmla="*/ 49971 w 901862"/>
                  <a:gd name="connsiteY8-542" fmla="*/ 420666 h 420677"/>
                  <a:gd name="connsiteX9-543" fmla="*/ 0 w 901862"/>
                  <a:gd name="connsiteY9-544" fmla="*/ 330042 h 420677"/>
                  <a:gd name="connsiteX10-545" fmla="*/ 0 w 901862"/>
                  <a:gd name="connsiteY10-546" fmla="*/ 156254 h 420677"/>
                  <a:gd name="connsiteX0-547" fmla="*/ 0 w 901862"/>
                  <a:gd name="connsiteY0-548" fmla="*/ 156254 h 460941"/>
                  <a:gd name="connsiteX1-549" fmla="*/ 45639 w 901862"/>
                  <a:gd name="connsiteY1-550" fmla="*/ 0 h 460941"/>
                  <a:gd name="connsiteX2-551" fmla="*/ 408216 w 901862"/>
                  <a:gd name="connsiteY2-552" fmla="*/ 189898 h 460941"/>
                  <a:gd name="connsiteX3-553" fmla="*/ 792935 w 901862"/>
                  <a:gd name="connsiteY3-554" fmla="*/ 70414 h 460941"/>
                  <a:gd name="connsiteX4-555" fmla="*/ 901862 w 901862"/>
                  <a:gd name="connsiteY4-556" fmla="*/ 156254 h 460941"/>
                  <a:gd name="connsiteX5-557" fmla="*/ 901862 w 901862"/>
                  <a:gd name="connsiteY5-558" fmla="*/ 330042 h 460941"/>
                  <a:gd name="connsiteX6-559" fmla="*/ 834446 w 901862"/>
                  <a:gd name="connsiteY6-560" fmla="*/ 460941 h 460941"/>
                  <a:gd name="connsiteX7-561" fmla="*/ 459752 w 901862"/>
                  <a:gd name="connsiteY7-562" fmla="*/ 336619 h 460941"/>
                  <a:gd name="connsiteX8-563" fmla="*/ 49971 w 901862"/>
                  <a:gd name="connsiteY8-564" fmla="*/ 420666 h 460941"/>
                  <a:gd name="connsiteX9-565" fmla="*/ 0 w 901862"/>
                  <a:gd name="connsiteY9-566" fmla="*/ 330042 h 460941"/>
                  <a:gd name="connsiteX10-567" fmla="*/ 0 w 901862"/>
                  <a:gd name="connsiteY10-568" fmla="*/ 156254 h 460941"/>
                  <a:gd name="connsiteX0-569" fmla="*/ 0 w 901862"/>
                  <a:gd name="connsiteY0-570" fmla="*/ 156254 h 460941"/>
                  <a:gd name="connsiteX1-571" fmla="*/ 45639 w 901862"/>
                  <a:gd name="connsiteY1-572" fmla="*/ 0 h 460941"/>
                  <a:gd name="connsiteX2-573" fmla="*/ 408216 w 901862"/>
                  <a:gd name="connsiteY2-574" fmla="*/ 189898 h 460941"/>
                  <a:gd name="connsiteX3-575" fmla="*/ 792935 w 901862"/>
                  <a:gd name="connsiteY3-576" fmla="*/ 70414 h 460941"/>
                  <a:gd name="connsiteX4-577" fmla="*/ 901862 w 901862"/>
                  <a:gd name="connsiteY4-578" fmla="*/ 156254 h 460941"/>
                  <a:gd name="connsiteX5-579" fmla="*/ 901862 w 901862"/>
                  <a:gd name="connsiteY5-580" fmla="*/ 330042 h 460941"/>
                  <a:gd name="connsiteX6-581" fmla="*/ 834446 w 901862"/>
                  <a:gd name="connsiteY6-582" fmla="*/ 460941 h 460941"/>
                  <a:gd name="connsiteX7-583" fmla="*/ 459752 w 901862"/>
                  <a:gd name="connsiteY7-584" fmla="*/ 336619 h 460941"/>
                  <a:gd name="connsiteX8-585" fmla="*/ 49971 w 901862"/>
                  <a:gd name="connsiteY8-586" fmla="*/ 420666 h 460941"/>
                  <a:gd name="connsiteX9-587" fmla="*/ 0 w 901862"/>
                  <a:gd name="connsiteY9-588" fmla="*/ 330042 h 460941"/>
                  <a:gd name="connsiteX10-589" fmla="*/ 0 w 901862"/>
                  <a:gd name="connsiteY10-590" fmla="*/ 156254 h 460941"/>
                  <a:gd name="connsiteX0-591" fmla="*/ 0 w 901862"/>
                  <a:gd name="connsiteY0-592" fmla="*/ 156254 h 518129"/>
                  <a:gd name="connsiteX1-593" fmla="*/ 45639 w 901862"/>
                  <a:gd name="connsiteY1-594" fmla="*/ 0 h 518129"/>
                  <a:gd name="connsiteX2-595" fmla="*/ 408216 w 901862"/>
                  <a:gd name="connsiteY2-596" fmla="*/ 189898 h 518129"/>
                  <a:gd name="connsiteX3-597" fmla="*/ 792935 w 901862"/>
                  <a:gd name="connsiteY3-598" fmla="*/ 70414 h 518129"/>
                  <a:gd name="connsiteX4-599" fmla="*/ 901862 w 901862"/>
                  <a:gd name="connsiteY4-600" fmla="*/ 156254 h 518129"/>
                  <a:gd name="connsiteX5-601" fmla="*/ 901862 w 901862"/>
                  <a:gd name="connsiteY5-602" fmla="*/ 330042 h 518129"/>
                  <a:gd name="connsiteX6-603" fmla="*/ 820718 w 901862"/>
                  <a:gd name="connsiteY6-604" fmla="*/ 518129 h 518129"/>
                  <a:gd name="connsiteX7-605" fmla="*/ 459752 w 901862"/>
                  <a:gd name="connsiteY7-606" fmla="*/ 336619 h 518129"/>
                  <a:gd name="connsiteX8-607" fmla="*/ 49971 w 901862"/>
                  <a:gd name="connsiteY8-608" fmla="*/ 420666 h 518129"/>
                  <a:gd name="connsiteX9-609" fmla="*/ 0 w 901862"/>
                  <a:gd name="connsiteY9-610" fmla="*/ 330042 h 518129"/>
                  <a:gd name="connsiteX10-611" fmla="*/ 0 w 901862"/>
                  <a:gd name="connsiteY10-612" fmla="*/ 156254 h 518129"/>
                  <a:gd name="connsiteX0-613" fmla="*/ 0 w 901862"/>
                  <a:gd name="connsiteY0-614" fmla="*/ 156254 h 518129"/>
                  <a:gd name="connsiteX1-615" fmla="*/ 45639 w 901862"/>
                  <a:gd name="connsiteY1-616" fmla="*/ 0 h 518129"/>
                  <a:gd name="connsiteX2-617" fmla="*/ 408216 w 901862"/>
                  <a:gd name="connsiteY2-618" fmla="*/ 189898 h 518129"/>
                  <a:gd name="connsiteX3-619" fmla="*/ 792935 w 901862"/>
                  <a:gd name="connsiteY3-620" fmla="*/ 70414 h 518129"/>
                  <a:gd name="connsiteX4-621" fmla="*/ 901862 w 901862"/>
                  <a:gd name="connsiteY4-622" fmla="*/ 156254 h 518129"/>
                  <a:gd name="connsiteX5-623" fmla="*/ 901862 w 901862"/>
                  <a:gd name="connsiteY5-624" fmla="*/ 330042 h 518129"/>
                  <a:gd name="connsiteX6-625" fmla="*/ 820718 w 901862"/>
                  <a:gd name="connsiteY6-626" fmla="*/ 518129 h 518129"/>
                  <a:gd name="connsiteX7-627" fmla="*/ 459752 w 901862"/>
                  <a:gd name="connsiteY7-628" fmla="*/ 336619 h 518129"/>
                  <a:gd name="connsiteX8-629" fmla="*/ 49971 w 901862"/>
                  <a:gd name="connsiteY8-630" fmla="*/ 420666 h 518129"/>
                  <a:gd name="connsiteX9-631" fmla="*/ 0 w 901862"/>
                  <a:gd name="connsiteY9-632" fmla="*/ 330042 h 518129"/>
                  <a:gd name="connsiteX10-633" fmla="*/ 0 w 901862"/>
                  <a:gd name="connsiteY10-634" fmla="*/ 156254 h 518129"/>
                  <a:gd name="connsiteX0-635" fmla="*/ 0 w 901862"/>
                  <a:gd name="connsiteY0-636" fmla="*/ 156254 h 518129"/>
                  <a:gd name="connsiteX1-637" fmla="*/ 45639 w 901862"/>
                  <a:gd name="connsiteY1-638" fmla="*/ 0 h 518129"/>
                  <a:gd name="connsiteX2-639" fmla="*/ 408216 w 901862"/>
                  <a:gd name="connsiteY2-640" fmla="*/ 189898 h 518129"/>
                  <a:gd name="connsiteX3-641" fmla="*/ 792935 w 901862"/>
                  <a:gd name="connsiteY3-642" fmla="*/ 70414 h 518129"/>
                  <a:gd name="connsiteX4-643" fmla="*/ 901862 w 901862"/>
                  <a:gd name="connsiteY4-644" fmla="*/ 156254 h 518129"/>
                  <a:gd name="connsiteX5-645" fmla="*/ 901862 w 901862"/>
                  <a:gd name="connsiteY5-646" fmla="*/ 330042 h 518129"/>
                  <a:gd name="connsiteX6-647" fmla="*/ 820718 w 901862"/>
                  <a:gd name="connsiteY6-648" fmla="*/ 518129 h 518129"/>
                  <a:gd name="connsiteX7-649" fmla="*/ 449618 w 901862"/>
                  <a:gd name="connsiteY7-650" fmla="*/ 343309 h 518129"/>
                  <a:gd name="connsiteX8-651" fmla="*/ 49971 w 901862"/>
                  <a:gd name="connsiteY8-652" fmla="*/ 420666 h 518129"/>
                  <a:gd name="connsiteX9-653" fmla="*/ 0 w 901862"/>
                  <a:gd name="connsiteY9-654" fmla="*/ 330042 h 518129"/>
                  <a:gd name="connsiteX10-655" fmla="*/ 0 w 901862"/>
                  <a:gd name="connsiteY10-656" fmla="*/ 156254 h 518129"/>
                  <a:gd name="connsiteX0-657" fmla="*/ 0 w 901862"/>
                  <a:gd name="connsiteY0-658" fmla="*/ 156254 h 518129"/>
                  <a:gd name="connsiteX1-659" fmla="*/ 45639 w 901862"/>
                  <a:gd name="connsiteY1-660" fmla="*/ 0 h 518129"/>
                  <a:gd name="connsiteX2-661" fmla="*/ 408216 w 901862"/>
                  <a:gd name="connsiteY2-662" fmla="*/ 189898 h 518129"/>
                  <a:gd name="connsiteX3-663" fmla="*/ 792935 w 901862"/>
                  <a:gd name="connsiteY3-664" fmla="*/ 70414 h 518129"/>
                  <a:gd name="connsiteX4-665" fmla="*/ 901862 w 901862"/>
                  <a:gd name="connsiteY4-666" fmla="*/ 156254 h 518129"/>
                  <a:gd name="connsiteX5-667" fmla="*/ 901862 w 901862"/>
                  <a:gd name="connsiteY5-668" fmla="*/ 330042 h 518129"/>
                  <a:gd name="connsiteX6-669" fmla="*/ 820718 w 901862"/>
                  <a:gd name="connsiteY6-670" fmla="*/ 518129 h 518129"/>
                  <a:gd name="connsiteX7-671" fmla="*/ 449618 w 901862"/>
                  <a:gd name="connsiteY7-672" fmla="*/ 343309 h 518129"/>
                  <a:gd name="connsiteX8-673" fmla="*/ 53233 w 901862"/>
                  <a:gd name="connsiteY8-674" fmla="*/ 444254 h 518129"/>
                  <a:gd name="connsiteX9-675" fmla="*/ 0 w 901862"/>
                  <a:gd name="connsiteY9-676" fmla="*/ 330042 h 518129"/>
                  <a:gd name="connsiteX10-677" fmla="*/ 0 w 901862"/>
                  <a:gd name="connsiteY10-678" fmla="*/ 156254 h 518129"/>
                  <a:gd name="connsiteX0-679" fmla="*/ 0 w 901862"/>
                  <a:gd name="connsiteY0-680" fmla="*/ 156254 h 518129"/>
                  <a:gd name="connsiteX1-681" fmla="*/ 45639 w 901862"/>
                  <a:gd name="connsiteY1-682" fmla="*/ 0 h 518129"/>
                  <a:gd name="connsiteX2-683" fmla="*/ 408216 w 901862"/>
                  <a:gd name="connsiteY2-684" fmla="*/ 189898 h 518129"/>
                  <a:gd name="connsiteX3-685" fmla="*/ 792935 w 901862"/>
                  <a:gd name="connsiteY3-686" fmla="*/ 70414 h 518129"/>
                  <a:gd name="connsiteX4-687" fmla="*/ 901862 w 901862"/>
                  <a:gd name="connsiteY4-688" fmla="*/ 156254 h 518129"/>
                  <a:gd name="connsiteX5-689" fmla="*/ 901862 w 901862"/>
                  <a:gd name="connsiteY5-690" fmla="*/ 330042 h 518129"/>
                  <a:gd name="connsiteX6-691" fmla="*/ 820718 w 901862"/>
                  <a:gd name="connsiteY6-692" fmla="*/ 518129 h 518129"/>
                  <a:gd name="connsiteX7-693" fmla="*/ 449618 w 901862"/>
                  <a:gd name="connsiteY7-694" fmla="*/ 343309 h 518129"/>
                  <a:gd name="connsiteX8-695" fmla="*/ 53233 w 901862"/>
                  <a:gd name="connsiteY8-696" fmla="*/ 444254 h 518129"/>
                  <a:gd name="connsiteX9-697" fmla="*/ 0 w 901862"/>
                  <a:gd name="connsiteY9-698" fmla="*/ 330042 h 518129"/>
                  <a:gd name="connsiteX10-699" fmla="*/ 0 w 901862"/>
                  <a:gd name="connsiteY10-700" fmla="*/ 156254 h 518129"/>
                  <a:gd name="connsiteX0-701" fmla="*/ 0 w 901862"/>
                  <a:gd name="connsiteY0-702" fmla="*/ 156254 h 518129"/>
                  <a:gd name="connsiteX1-703" fmla="*/ 45639 w 901862"/>
                  <a:gd name="connsiteY1-704" fmla="*/ 0 h 518129"/>
                  <a:gd name="connsiteX2-705" fmla="*/ 408216 w 901862"/>
                  <a:gd name="connsiteY2-706" fmla="*/ 189898 h 518129"/>
                  <a:gd name="connsiteX3-707" fmla="*/ 792935 w 901862"/>
                  <a:gd name="connsiteY3-708" fmla="*/ 70414 h 518129"/>
                  <a:gd name="connsiteX4-709" fmla="*/ 901862 w 901862"/>
                  <a:gd name="connsiteY4-710" fmla="*/ 156254 h 518129"/>
                  <a:gd name="connsiteX5-711" fmla="*/ 901862 w 901862"/>
                  <a:gd name="connsiteY5-712" fmla="*/ 330042 h 518129"/>
                  <a:gd name="connsiteX6-713" fmla="*/ 820718 w 901862"/>
                  <a:gd name="connsiteY6-714" fmla="*/ 518129 h 518129"/>
                  <a:gd name="connsiteX7-715" fmla="*/ 449618 w 901862"/>
                  <a:gd name="connsiteY7-716" fmla="*/ 343309 h 518129"/>
                  <a:gd name="connsiteX8-717" fmla="*/ 53233 w 901862"/>
                  <a:gd name="connsiteY8-718" fmla="*/ 444254 h 518129"/>
                  <a:gd name="connsiteX9-719" fmla="*/ 0 w 901862"/>
                  <a:gd name="connsiteY9-720" fmla="*/ 330042 h 518129"/>
                  <a:gd name="connsiteX10-721" fmla="*/ 0 w 901862"/>
                  <a:gd name="connsiteY10-722" fmla="*/ 156254 h 518129"/>
                  <a:gd name="connsiteX0-723" fmla="*/ 0 w 901862"/>
                  <a:gd name="connsiteY0-724" fmla="*/ 156254 h 518129"/>
                  <a:gd name="connsiteX1-725" fmla="*/ 45639 w 901862"/>
                  <a:gd name="connsiteY1-726" fmla="*/ 0 h 518129"/>
                  <a:gd name="connsiteX2-727" fmla="*/ 408216 w 901862"/>
                  <a:gd name="connsiteY2-728" fmla="*/ 189898 h 518129"/>
                  <a:gd name="connsiteX3-729" fmla="*/ 792935 w 901862"/>
                  <a:gd name="connsiteY3-730" fmla="*/ 70414 h 518129"/>
                  <a:gd name="connsiteX4-731" fmla="*/ 901862 w 901862"/>
                  <a:gd name="connsiteY4-732" fmla="*/ 156254 h 518129"/>
                  <a:gd name="connsiteX5-733" fmla="*/ 901862 w 901862"/>
                  <a:gd name="connsiteY5-734" fmla="*/ 330042 h 518129"/>
                  <a:gd name="connsiteX6-735" fmla="*/ 820718 w 901862"/>
                  <a:gd name="connsiteY6-736" fmla="*/ 518129 h 518129"/>
                  <a:gd name="connsiteX7-737" fmla="*/ 449618 w 901862"/>
                  <a:gd name="connsiteY7-738" fmla="*/ 343309 h 518129"/>
                  <a:gd name="connsiteX8-739" fmla="*/ 53233 w 901862"/>
                  <a:gd name="connsiteY8-740" fmla="*/ 444254 h 518129"/>
                  <a:gd name="connsiteX9-741" fmla="*/ 0 w 901862"/>
                  <a:gd name="connsiteY9-742" fmla="*/ 330042 h 518129"/>
                  <a:gd name="connsiteX10-743" fmla="*/ 0 w 901862"/>
                  <a:gd name="connsiteY10-744" fmla="*/ 156254 h 518129"/>
                  <a:gd name="connsiteX0-745" fmla="*/ 0 w 901862"/>
                  <a:gd name="connsiteY0-746" fmla="*/ 156254 h 518129"/>
                  <a:gd name="connsiteX1-747" fmla="*/ 45639 w 901862"/>
                  <a:gd name="connsiteY1-748" fmla="*/ 0 h 518129"/>
                  <a:gd name="connsiteX2-749" fmla="*/ 408216 w 901862"/>
                  <a:gd name="connsiteY2-750" fmla="*/ 189898 h 518129"/>
                  <a:gd name="connsiteX3-751" fmla="*/ 792935 w 901862"/>
                  <a:gd name="connsiteY3-752" fmla="*/ 70414 h 518129"/>
                  <a:gd name="connsiteX4-753" fmla="*/ 901862 w 901862"/>
                  <a:gd name="connsiteY4-754" fmla="*/ 156254 h 518129"/>
                  <a:gd name="connsiteX5-755" fmla="*/ 901862 w 901862"/>
                  <a:gd name="connsiteY5-756" fmla="*/ 330042 h 518129"/>
                  <a:gd name="connsiteX6-757" fmla="*/ 820718 w 901862"/>
                  <a:gd name="connsiteY6-758" fmla="*/ 518129 h 518129"/>
                  <a:gd name="connsiteX7-759" fmla="*/ 449618 w 901862"/>
                  <a:gd name="connsiteY7-760" fmla="*/ 343309 h 518129"/>
                  <a:gd name="connsiteX8-761" fmla="*/ 53233 w 901862"/>
                  <a:gd name="connsiteY8-762" fmla="*/ 444254 h 518129"/>
                  <a:gd name="connsiteX9-763" fmla="*/ 0 w 901862"/>
                  <a:gd name="connsiteY9-764" fmla="*/ 330042 h 518129"/>
                  <a:gd name="connsiteX10-765" fmla="*/ 0 w 901862"/>
                  <a:gd name="connsiteY10-766" fmla="*/ 156254 h 518129"/>
                  <a:gd name="connsiteX0-767" fmla="*/ 0 w 901862"/>
                  <a:gd name="connsiteY0-768" fmla="*/ 171490 h 533365"/>
                  <a:gd name="connsiteX1-769" fmla="*/ 27185 w 901862"/>
                  <a:gd name="connsiteY1-770" fmla="*/ 0 h 533365"/>
                  <a:gd name="connsiteX2-771" fmla="*/ 408216 w 901862"/>
                  <a:gd name="connsiteY2-772" fmla="*/ 205134 h 533365"/>
                  <a:gd name="connsiteX3-773" fmla="*/ 792935 w 901862"/>
                  <a:gd name="connsiteY3-774" fmla="*/ 85650 h 533365"/>
                  <a:gd name="connsiteX4-775" fmla="*/ 901862 w 901862"/>
                  <a:gd name="connsiteY4-776" fmla="*/ 171490 h 533365"/>
                  <a:gd name="connsiteX5-777" fmla="*/ 901862 w 901862"/>
                  <a:gd name="connsiteY5-778" fmla="*/ 345278 h 533365"/>
                  <a:gd name="connsiteX6-779" fmla="*/ 820718 w 901862"/>
                  <a:gd name="connsiteY6-780" fmla="*/ 533365 h 533365"/>
                  <a:gd name="connsiteX7-781" fmla="*/ 449618 w 901862"/>
                  <a:gd name="connsiteY7-782" fmla="*/ 358545 h 533365"/>
                  <a:gd name="connsiteX8-783" fmla="*/ 53233 w 901862"/>
                  <a:gd name="connsiteY8-784" fmla="*/ 459490 h 533365"/>
                  <a:gd name="connsiteX9-785" fmla="*/ 0 w 901862"/>
                  <a:gd name="connsiteY9-786" fmla="*/ 345278 h 533365"/>
                  <a:gd name="connsiteX10-787" fmla="*/ 0 w 901862"/>
                  <a:gd name="connsiteY10-788" fmla="*/ 171490 h 53336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37" y="connsiteY9-38"/>
                  </a:cxn>
                  <a:cxn ang="0">
                    <a:pos x="connsiteX10-479" y="connsiteY10-480"/>
                  </a:cxn>
                </a:cxnLst>
                <a:rect l="l" t="t" r="r" b="b"/>
                <a:pathLst>
                  <a:path w="901862" h="533365">
                    <a:moveTo>
                      <a:pt x="0" y="171490"/>
                    </a:moveTo>
                    <a:cubicBezTo>
                      <a:pt x="0" y="147494"/>
                      <a:pt x="3189" y="0"/>
                      <a:pt x="27185" y="0"/>
                    </a:cubicBezTo>
                    <a:cubicBezTo>
                      <a:pt x="108606" y="96799"/>
                      <a:pt x="280591" y="190859"/>
                      <a:pt x="408216" y="205134"/>
                    </a:cubicBezTo>
                    <a:cubicBezTo>
                      <a:pt x="535841" y="219409"/>
                      <a:pt x="638523" y="203937"/>
                      <a:pt x="792935" y="85650"/>
                    </a:cubicBezTo>
                    <a:cubicBezTo>
                      <a:pt x="816931" y="85650"/>
                      <a:pt x="901862" y="147494"/>
                      <a:pt x="901862" y="171490"/>
                    </a:cubicBezTo>
                    <a:lnTo>
                      <a:pt x="901862" y="345278"/>
                    </a:lnTo>
                    <a:cubicBezTo>
                      <a:pt x="901862" y="369274"/>
                      <a:pt x="844714" y="533365"/>
                      <a:pt x="820718" y="533365"/>
                    </a:cubicBezTo>
                    <a:cubicBezTo>
                      <a:pt x="658038" y="406441"/>
                      <a:pt x="577532" y="370857"/>
                      <a:pt x="449618" y="358545"/>
                    </a:cubicBezTo>
                    <a:cubicBezTo>
                      <a:pt x="321704" y="346233"/>
                      <a:pt x="129858" y="460586"/>
                      <a:pt x="53233" y="459490"/>
                    </a:cubicBezTo>
                    <a:cubicBezTo>
                      <a:pt x="29237" y="459490"/>
                      <a:pt x="0" y="369274"/>
                      <a:pt x="0" y="345278"/>
                    </a:cubicBezTo>
                    <a:lnTo>
                      <a:pt x="0" y="171490"/>
                    </a:lnTo>
                    <a:close/>
                  </a:path>
                </a:pathLst>
              </a:custGeom>
              <a:solidFill>
                <a:srgbClr val="B40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endParaRPr lang="zh-CN" altLang="en-US" sz="2700">
                  <a:solidFill>
                    <a:srgbClr val="FFFFFF"/>
                  </a:solidFill>
                  <a:latin typeface="Arial"/>
                  <a:ea typeface="阿里巴巴普惠体 Medium"/>
                  <a:cs typeface="阿里巴巴普惠体 Medium"/>
                  <a:sym typeface="Arial"/>
                </a:endParaRPr>
              </a:p>
            </p:txBody>
          </p:sp>
          <p:sp>
            <p:nvSpPr>
              <p:cNvPr id="27" name="图形"/>
              <p:cNvSpPr/>
              <p:nvPr>
                <p:custDataLst>
                  <p:tags r:id="rId15"/>
                </p:custDataLst>
              </p:nvPr>
            </p:nvSpPr>
            <p:spPr>
              <a:xfrm rot="18884533">
                <a:off x="14714" y="3985"/>
                <a:ext cx="1315" cy="778"/>
              </a:xfrm>
              <a:custGeom>
                <a:avLst/>
                <a:gdLst>
                  <a:gd name="connsiteX0" fmla="*/ 0 w 901862"/>
                  <a:gd name="connsiteY0" fmla="*/ 43448 h 260684"/>
                  <a:gd name="connsiteX1" fmla="*/ 43448 w 901862"/>
                  <a:gd name="connsiteY1" fmla="*/ 0 h 260684"/>
                  <a:gd name="connsiteX2" fmla="*/ 858414 w 901862"/>
                  <a:gd name="connsiteY2" fmla="*/ 0 h 260684"/>
                  <a:gd name="connsiteX3" fmla="*/ 901862 w 901862"/>
                  <a:gd name="connsiteY3" fmla="*/ 43448 h 260684"/>
                  <a:gd name="connsiteX4" fmla="*/ 901862 w 901862"/>
                  <a:gd name="connsiteY4" fmla="*/ 217236 h 260684"/>
                  <a:gd name="connsiteX5" fmla="*/ 858414 w 901862"/>
                  <a:gd name="connsiteY5" fmla="*/ 260684 h 260684"/>
                  <a:gd name="connsiteX6" fmla="*/ 43448 w 901862"/>
                  <a:gd name="connsiteY6" fmla="*/ 260684 h 260684"/>
                  <a:gd name="connsiteX7" fmla="*/ 0 w 901862"/>
                  <a:gd name="connsiteY7" fmla="*/ 217236 h 260684"/>
                  <a:gd name="connsiteX8" fmla="*/ 0 w 901862"/>
                  <a:gd name="connsiteY8" fmla="*/ 43448 h 260684"/>
                  <a:gd name="connsiteX0-1" fmla="*/ 0 w 901862"/>
                  <a:gd name="connsiteY0-2" fmla="*/ 43539 h 260775"/>
                  <a:gd name="connsiteX1-3" fmla="*/ 43448 w 901862"/>
                  <a:gd name="connsiteY1-4" fmla="*/ 91 h 260775"/>
                  <a:gd name="connsiteX2-5" fmla="*/ 469179 w 901862"/>
                  <a:gd name="connsiteY2-6" fmla="*/ 0 h 260775"/>
                  <a:gd name="connsiteX3-7" fmla="*/ 858414 w 901862"/>
                  <a:gd name="connsiteY3-8" fmla="*/ 91 h 260775"/>
                  <a:gd name="connsiteX4-9" fmla="*/ 901862 w 901862"/>
                  <a:gd name="connsiteY4-10" fmla="*/ 43539 h 260775"/>
                  <a:gd name="connsiteX5-11" fmla="*/ 901862 w 901862"/>
                  <a:gd name="connsiteY5-12" fmla="*/ 217327 h 260775"/>
                  <a:gd name="connsiteX6-13" fmla="*/ 858414 w 901862"/>
                  <a:gd name="connsiteY6-14" fmla="*/ 260775 h 260775"/>
                  <a:gd name="connsiteX7-15" fmla="*/ 43448 w 901862"/>
                  <a:gd name="connsiteY7-16" fmla="*/ 260775 h 260775"/>
                  <a:gd name="connsiteX8-17" fmla="*/ 0 w 901862"/>
                  <a:gd name="connsiteY8-18" fmla="*/ 217327 h 260775"/>
                  <a:gd name="connsiteX9" fmla="*/ 0 w 901862"/>
                  <a:gd name="connsiteY9" fmla="*/ 43539 h 260775"/>
                  <a:gd name="connsiteX0-19" fmla="*/ 0 w 901862"/>
                  <a:gd name="connsiteY0-20" fmla="*/ 43448 h 260684"/>
                  <a:gd name="connsiteX1-21" fmla="*/ 43448 w 901862"/>
                  <a:gd name="connsiteY1-22" fmla="*/ 0 h 260684"/>
                  <a:gd name="connsiteX2-23" fmla="*/ 441588 w 901862"/>
                  <a:gd name="connsiteY2-24" fmla="*/ 144593 h 260684"/>
                  <a:gd name="connsiteX3-25" fmla="*/ 858414 w 901862"/>
                  <a:gd name="connsiteY3-26" fmla="*/ 0 h 260684"/>
                  <a:gd name="connsiteX4-27" fmla="*/ 901862 w 901862"/>
                  <a:gd name="connsiteY4-28" fmla="*/ 43448 h 260684"/>
                  <a:gd name="connsiteX5-29" fmla="*/ 901862 w 901862"/>
                  <a:gd name="connsiteY5-30" fmla="*/ 217236 h 260684"/>
                  <a:gd name="connsiteX6-31" fmla="*/ 858414 w 901862"/>
                  <a:gd name="connsiteY6-32" fmla="*/ 260684 h 260684"/>
                  <a:gd name="connsiteX7-33" fmla="*/ 43448 w 901862"/>
                  <a:gd name="connsiteY7-34" fmla="*/ 260684 h 260684"/>
                  <a:gd name="connsiteX8-35" fmla="*/ 0 w 901862"/>
                  <a:gd name="connsiteY8-36" fmla="*/ 217236 h 260684"/>
                  <a:gd name="connsiteX9-37" fmla="*/ 0 w 901862"/>
                  <a:gd name="connsiteY9-38" fmla="*/ 43448 h 260684"/>
                  <a:gd name="connsiteX0-39" fmla="*/ 0 w 901862"/>
                  <a:gd name="connsiteY0-40" fmla="*/ 43448 h 260684"/>
                  <a:gd name="connsiteX1-41" fmla="*/ 43448 w 901862"/>
                  <a:gd name="connsiteY1-42" fmla="*/ 0 h 260684"/>
                  <a:gd name="connsiteX2-43" fmla="*/ 446920 w 901862"/>
                  <a:gd name="connsiteY2-44" fmla="*/ 82317 h 260684"/>
                  <a:gd name="connsiteX3-45" fmla="*/ 858414 w 901862"/>
                  <a:gd name="connsiteY3-46" fmla="*/ 0 h 260684"/>
                  <a:gd name="connsiteX4-47" fmla="*/ 901862 w 901862"/>
                  <a:gd name="connsiteY4-48" fmla="*/ 43448 h 260684"/>
                  <a:gd name="connsiteX5-49" fmla="*/ 901862 w 901862"/>
                  <a:gd name="connsiteY5-50" fmla="*/ 217236 h 260684"/>
                  <a:gd name="connsiteX6-51" fmla="*/ 858414 w 901862"/>
                  <a:gd name="connsiteY6-52" fmla="*/ 260684 h 260684"/>
                  <a:gd name="connsiteX7-53" fmla="*/ 43448 w 901862"/>
                  <a:gd name="connsiteY7-54" fmla="*/ 260684 h 260684"/>
                  <a:gd name="connsiteX8-55" fmla="*/ 0 w 901862"/>
                  <a:gd name="connsiteY8-56" fmla="*/ 217236 h 260684"/>
                  <a:gd name="connsiteX9-57" fmla="*/ 0 w 901862"/>
                  <a:gd name="connsiteY9-58" fmla="*/ 43448 h 260684"/>
                  <a:gd name="connsiteX0-59" fmla="*/ 0 w 901862"/>
                  <a:gd name="connsiteY0-60" fmla="*/ 43448 h 260684"/>
                  <a:gd name="connsiteX1-61" fmla="*/ 43448 w 901862"/>
                  <a:gd name="connsiteY1-62" fmla="*/ 0 h 260684"/>
                  <a:gd name="connsiteX2-63" fmla="*/ 446920 w 901862"/>
                  <a:gd name="connsiteY2-64" fmla="*/ 82317 h 260684"/>
                  <a:gd name="connsiteX3-65" fmla="*/ 858414 w 901862"/>
                  <a:gd name="connsiteY3-66" fmla="*/ 0 h 260684"/>
                  <a:gd name="connsiteX4-67" fmla="*/ 901862 w 901862"/>
                  <a:gd name="connsiteY4-68" fmla="*/ 43448 h 260684"/>
                  <a:gd name="connsiteX5-69" fmla="*/ 901862 w 901862"/>
                  <a:gd name="connsiteY5-70" fmla="*/ 217236 h 260684"/>
                  <a:gd name="connsiteX6-71" fmla="*/ 858414 w 901862"/>
                  <a:gd name="connsiteY6-72" fmla="*/ 260684 h 260684"/>
                  <a:gd name="connsiteX7-73" fmla="*/ 43448 w 901862"/>
                  <a:gd name="connsiteY7-74" fmla="*/ 260684 h 260684"/>
                  <a:gd name="connsiteX8-75" fmla="*/ 0 w 901862"/>
                  <a:gd name="connsiteY8-76" fmla="*/ 217236 h 260684"/>
                  <a:gd name="connsiteX9-77" fmla="*/ 0 w 901862"/>
                  <a:gd name="connsiteY9-78" fmla="*/ 43448 h 260684"/>
                  <a:gd name="connsiteX0-79" fmla="*/ 0 w 901862"/>
                  <a:gd name="connsiteY0-80" fmla="*/ 43448 h 260684"/>
                  <a:gd name="connsiteX1-81" fmla="*/ 43448 w 901862"/>
                  <a:gd name="connsiteY1-82" fmla="*/ 0 h 260684"/>
                  <a:gd name="connsiteX2-83" fmla="*/ 446920 w 901862"/>
                  <a:gd name="connsiteY2-84" fmla="*/ 82317 h 260684"/>
                  <a:gd name="connsiteX3-85" fmla="*/ 858414 w 901862"/>
                  <a:gd name="connsiteY3-86" fmla="*/ 0 h 260684"/>
                  <a:gd name="connsiteX4-87" fmla="*/ 901862 w 901862"/>
                  <a:gd name="connsiteY4-88" fmla="*/ 43448 h 260684"/>
                  <a:gd name="connsiteX5-89" fmla="*/ 901862 w 901862"/>
                  <a:gd name="connsiteY5-90" fmla="*/ 217236 h 260684"/>
                  <a:gd name="connsiteX6-91" fmla="*/ 858414 w 901862"/>
                  <a:gd name="connsiteY6-92" fmla="*/ 260684 h 260684"/>
                  <a:gd name="connsiteX7-93" fmla="*/ 43448 w 901862"/>
                  <a:gd name="connsiteY7-94" fmla="*/ 260684 h 260684"/>
                  <a:gd name="connsiteX8-95" fmla="*/ 0 w 901862"/>
                  <a:gd name="connsiteY8-96" fmla="*/ 217236 h 260684"/>
                  <a:gd name="connsiteX9-97" fmla="*/ 0 w 901862"/>
                  <a:gd name="connsiteY9-98" fmla="*/ 43448 h 260684"/>
                  <a:gd name="connsiteX0-99" fmla="*/ 0 w 901862"/>
                  <a:gd name="connsiteY0-100" fmla="*/ 90518 h 307754"/>
                  <a:gd name="connsiteX1-101" fmla="*/ 60498 w 901862"/>
                  <a:gd name="connsiteY1-102" fmla="*/ 0 h 307754"/>
                  <a:gd name="connsiteX2-103" fmla="*/ 446920 w 901862"/>
                  <a:gd name="connsiteY2-104" fmla="*/ 129387 h 307754"/>
                  <a:gd name="connsiteX3-105" fmla="*/ 858414 w 901862"/>
                  <a:gd name="connsiteY3-106" fmla="*/ 47070 h 307754"/>
                  <a:gd name="connsiteX4-107" fmla="*/ 901862 w 901862"/>
                  <a:gd name="connsiteY4-108" fmla="*/ 90518 h 307754"/>
                  <a:gd name="connsiteX5-109" fmla="*/ 901862 w 901862"/>
                  <a:gd name="connsiteY5-110" fmla="*/ 264306 h 307754"/>
                  <a:gd name="connsiteX6-111" fmla="*/ 858414 w 901862"/>
                  <a:gd name="connsiteY6-112" fmla="*/ 307754 h 307754"/>
                  <a:gd name="connsiteX7-113" fmla="*/ 43448 w 901862"/>
                  <a:gd name="connsiteY7-114" fmla="*/ 307754 h 307754"/>
                  <a:gd name="connsiteX8-115" fmla="*/ 0 w 901862"/>
                  <a:gd name="connsiteY8-116" fmla="*/ 264306 h 307754"/>
                  <a:gd name="connsiteX9-117" fmla="*/ 0 w 901862"/>
                  <a:gd name="connsiteY9-118" fmla="*/ 90518 h 307754"/>
                  <a:gd name="connsiteX0-119" fmla="*/ 0 w 901862"/>
                  <a:gd name="connsiteY0-120" fmla="*/ 90518 h 307754"/>
                  <a:gd name="connsiteX1-121" fmla="*/ 60498 w 901862"/>
                  <a:gd name="connsiteY1-122" fmla="*/ 0 h 307754"/>
                  <a:gd name="connsiteX2-123" fmla="*/ 446920 w 901862"/>
                  <a:gd name="connsiteY2-124" fmla="*/ 129387 h 307754"/>
                  <a:gd name="connsiteX3-125" fmla="*/ 858414 w 901862"/>
                  <a:gd name="connsiteY3-126" fmla="*/ 47070 h 307754"/>
                  <a:gd name="connsiteX4-127" fmla="*/ 901862 w 901862"/>
                  <a:gd name="connsiteY4-128" fmla="*/ 90518 h 307754"/>
                  <a:gd name="connsiteX5-129" fmla="*/ 901862 w 901862"/>
                  <a:gd name="connsiteY5-130" fmla="*/ 264306 h 307754"/>
                  <a:gd name="connsiteX6-131" fmla="*/ 858414 w 901862"/>
                  <a:gd name="connsiteY6-132" fmla="*/ 307754 h 307754"/>
                  <a:gd name="connsiteX7-133" fmla="*/ 43448 w 901862"/>
                  <a:gd name="connsiteY7-134" fmla="*/ 307754 h 307754"/>
                  <a:gd name="connsiteX8-135" fmla="*/ 0 w 901862"/>
                  <a:gd name="connsiteY8-136" fmla="*/ 264306 h 307754"/>
                  <a:gd name="connsiteX9-137" fmla="*/ 0 w 901862"/>
                  <a:gd name="connsiteY9-138" fmla="*/ 90518 h 307754"/>
                  <a:gd name="connsiteX0-139" fmla="*/ 0 w 901862"/>
                  <a:gd name="connsiteY0-140" fmla="*/ 90518 h 307754"/>
                  <a:gd name="connsiteX1-141" fmla="*/ 60498 w 901862"/>
                  <a:gd name="connsiteY1-142" fmla="*/ 0 h 307754"/>
                  <a:gd name="connsiteX2-143" fmla="*/ 446920 w 901862"/>
                  <a:gd name="connsiteY2-144" fmla="*/ 129387 h 307754"/>
                  <a:gd name="connsiteX3-145" fmla="*/ 858414 w 901862"/>
                  <a:gd name="connsiteY3-146" fmla="*/ 47070 h 307754"/>
                  <a:gd name="connsiteX4-147" fmla="*/ 901862 w 901862"/>
                  <a:gd name="connsiteY4-148" fmla="*/ 90518 h 307754"/>
                  <a:gd name="connsiteX5-149" fmla="*/ 901862 w 901862"/>
                  <a:gd name="connsiteY5-150" fmla="*/ 264306 h 307754"/>
                  <a:gd name="connsiteX6-151" fmla="*/ 858414 w 901862"/>
                  <a:gd name="connsiteY6-152" fmla="*/ 307754 h 307754"/>
                  <a:gd name="connsiteX7-153" fmla="*/ 43448 w 901862"/>
                  <a:gd name="connsiteY7-154" fmla="*/ 307754 h 307754"/>
                  <a:gd name="connsiteX8-155" fmla="*/ 0 w 901862"/>
                  <a:gd name="connsiteY8-156" fmla="*/ 264306 h 307754"/>
                  <a:gd name="connsiteX9-157" fmla="*/ 0 w 901862"/>
                  <a:gd name="connsiteY9-158" fmla="*/ 90518 h 307754"/>
                  <a:gd name="connsiteX0-159" fmla="*/ 0 w 901862"/>
                  <a:gd name="connsiteY0-160" fmla="*/ 109063 h 326299"/>
                  <a:gd name="connsiteX1-161" fmla="*/ 55530 w 901862"/>
                  <a:gd name="connsiteY1-162" fmla="*/ 0 h 326299"/>
                  <a:gd name="connsiteX2-163" fmla="*/ 446920 w 901862"/>
                  <a:gd name="connsiteY2-164" fmla="*/ 147932 h 326299"/>
                  <a:gd name="connsiteX3-165" fmla="*/ 858414 w 901862"/>
                  <a:gd name="connsiteY3-166" fmla="*/ 65615 h 326299"/>
                  <a:gd name="connsiteX4-167" fmla="*/ 901862 w 901862"/>
                  <a:gd name="connsiteY4-168" fmla="*/ 109063 h 326299"/>
                  <a:gd name="connsiteX5-169" fmla="*/ 901862 w 901862"/>
                  <a:gd name="connsiteY5-170" fmla="*/ 282851 h 326299"/>
                  <a:gd name="connsiteX6-171" fmla="*/ 858414 w 901862"/>
                  <a:gd name="connsiteY6-172" fmla="*/ 326299 h 326299"/>
                  <a:gd name="connsiteX7-173" fmla="*/ 43448 w 901862"/>
                  <a:gd name="connsiteY7-174" fmla="*/ 326299 h 326299"/>
                  <a:gd name="connsiteX8-175" fmla="*/ 0 w 901862"/>
                  <a:gd name="connsiteY8-176" fmla="*/ 282851 h 326299"/>
                  <a:gd name="connsiteX9-177" fmla="*/ 0 w 901862"/>
                  <a:gd name="connsiteY9-178" fmla="*/ 109063 h 326299"/>
                  <a:gd name="connsiteX0-179" fmla="*/ 0 w 901862"/>
                  <a:gd name="connsiteY0-180" fmla="*/ 109063 h 326299"/>
                  <a:gd name="connsiteX1-181" fmla="*/ 55530 w 901862"/>
                  <a:gd name="connsiteY1-182" fmla="*/ 0 h 326299"/>
                  <a:gd name="connsiteX2-183" fmla="*/ 446920 w 901862"/>
                  <a:gd name="connsiteY2-184" fmla="*/ 147932 h 326299"/>
                  <a:gd name="connsiteX3-185" fmla="*/ 858414 w 901862"/>
                  <a:gd name="connsiteY3-186" fmla="*/ 65615 h 326299"/>
                  <a:gd name="connsiteX4-187" fmla="*/ 901862 w 901862"/>
                  <a:gd name="connsiteY4-188" fmla="*/ 109063 h 326299"/>
                  <a:gd name="connsiteX5-189" fmla="*/ 901862 w 901862"/>
                  <a:gd name="connsiteY5-190" fmla="*/ 282851 h 326299"/>
                  <a:gd name="connsiteX6-191" fmla="*/ 858414 w 901862"/>
                  <a:gd name="connsiteY6-192" fmla="*/ 326299 h 326299"/>
                  <a:gd name="connsiteX7-193" fmla="*/ 43448 w 901862"/>
                  <a:gd name="connsiteY7-194" fmla="*/ 326299 h 326299"/>
                  <a:gd name="connsiteX8-195" fmla="*/ 0 w 901862"/>
                  <a:gd name="connsiteY8-196" fmla="*/ 282851 h 326299"/>
                  <a:gd name="connsiteX9-197" fmla="*/ 0 w 901862"/>
                  <a:gd name="connsiteY9-198" fmla="*/ 109063 h 326299"/>
                  <a:gd name="connsiteX0-199" fmla="*/ 0 w 901862"/>
                  <a:gd name="connsiteY0-200" fmla="*/ 109063 h 326299"/>
                  <a:gd name="connsiteX1-201" fmla="*/ 55530 w 901862"/>
                  <a:gd name="connsiteY1-202" fmla="*/ 0 h 326299"/>
                  <a:gd name="connsiteX2-203" fmla="*/ 446920 w 901862"/>
                  <a:gd name="connsiteY2-204" fmla="*/ 147932 h 326299"/>
                  <a:gd name="connsiteX3-205" fmla="*/ 858414 w 901862"/>
                  <a:gd name="connsiteY3-206" fmla="*/ 65615 h 326299"/>
                  <a:gd name="connsiteX4-207" fmla="*/ 901862 w 901862"/>
                  <a:gd name="connsiteY4-208" fmla="*/ 109063 h 326299"/>
                  <a:gd name="connsiteX5-209" fmla="*/ 901862 w 901862"/>
                  <a:gd name="connsiteY5-210" fmla="*/ 282851 h 326299"/>
                  <a:gd name="connsiteX6-211" fmla="*/ 858414 w 901862"/>
                  <a:gd name="connsiteY6-212" fmla="*/ 326299 h 326299"/>
                  <a:gd name="connsiteX7-213" fmla="*/ 43448 w 901862"/>
                  <a:gd name="connsiteY7-214" fmla="*/ 326299 h 326299"/>
                  <a:gd name="connsiteX8-215" fmla="*/ 0 w 901862"/>
                  <a:gd name="connsiteY8-216" fmla="*/ 282851 h 326299"/>
                  <a:gd name="connsiteX9-217" fmla="*/ 0 w 901862"/>
                  <a:gd name="connsiteY9-218" fmla="*/ 109063 h 326299"/>
                  <a:gd name="connsiteX0-219" fmla="*/ 0 w 901862"/>
                  <a:gd name="connsiteY0-220" fmla="*/ 109063 h 326299"/>
                  <a:gd name="connsiteX1-221" fmla="*/ 55530 w 901862"/>
                  <a:gd name="connsiteY1-222" fmla="*/ 0 h 326299"/>
                  <a:gd name="connsiteX2-223" fmla="*/ 446920 w 901862"/>
                  <a:gd name="connsiteY2-224" fmla="*/ 147932 h 326299"/>
                  <a:gd name="connsiteX3-225" fmla="*/ 858414 w 901862"/>
                  <a:gd name="connsiteY3-226" fmla="*/ 65615 h 326299"/>
                  <a:gd name="connsiteX4-227" fmla="*/ 901862 w 901862"/>
                  <a:gd name="connsiteY4-228" fmla="*/ 109063 h 326299"/>
                  <a:gd name="connsiteX5-229" fmla="*/ 901862 w 901862"/>
                  <a:gd name="connsiteY5-230" fmla="*/ 282851 h 326299"/>
                  <a:gd name="connsiteX6-231" fmla="*/ 858414 w 901862"/>
                  <a:gd name="connsiteY6-232" fmla="*/ 326299 h 326299"/>
                  <a:gd name="connsiteX7-233" fmla="*/ 43448 w 901862"/>
                  <a:gd name="connsiteY7-234" fmla="*/ 326299 h 326299"/>
                  <a:gd name="connsiteX8-235" fmla="*/ 0 w 901862"/>
                  <a:gd name="connsiteY8-236" fmla="*/ 282851 h 326299"/>
                  <a:gd name="connsiteX9-237" fmla="*/ 0 w 901862"/>
                  <a:gd name="connsiteY9-238" fmla="*/ 109063 h 326299"/>
                  <a:gd name="connsiteX0-239" fmla="*/ 0 w 901862"/>
                  <a:gd name="connsiteY0-240" fmla="*/ 109063 h 326299"/>
                  <a:gd name="connsiteX1-241" fmla="*/ 55530 w 901862"/>
                  <a:gd name="connsiteY1-242" fmla="*/ 0 h 326299"/>
                  <a:gd name="connsiteX2-243" fmla="*/ 446920 w 901862"/>
                  <a:gd name="connsiteY2-244" fmla="*/ 147932 h 326299"/>
                  <a:gd name="connsiteX3-245" fmla="*/ 858414 w 901862"/>
                  <a:gd name="connsiteY3-246" fmla="*/ 65615 h 326299"/>
                  <a:gd name="connsiteX4-247" fmla="*/ 901862 w 901862"/>
                  <a:gd name="connsiteY4-248" fmla="*/ 109063 h 326299"/>
                  <a:gd name="connsiteX5-249" fmla="*/ 901862 w 901862"/>
                  <a:gd name="connsiteY5-250" fmla="*/ 282851 h 326299"/>
                  <a:gd name="connsiteX6-251" fmla="*/ 858414 w 901862"/>
                  <a:gd name="connsiteY6-252" fmla="*/ 326299 h 326299"/>
                  <a:gd name="connsiteX7-253" fmla="*/ 43448 w 901862"/>
                  <a:gd name="connsiteY7-254" fmla="*/ 326299 h 326299"/>
                  <a:gd name="connsiteX8-255" fmla="*/ 0 w 901862"/>
                  <a:gd name="connsiteY8-256" fmla="*/ 282851 h 326299"/>
                  <a:gd name="connsiteX9-257" fmla="*/ 0 w 901862"/>
                  <a:gd name="connsiteY9-258" fmla="*/ 109063 h 326299"/>
                  <a:gd name="connsiteX0-259" fmla="*/ 0 w 901862"/>
                  <a:gd name="connsiteY0-260" fmla="*/ 109063 h 326299"/>
                  <a:gd name="connsiteX1-261" fmla="*/ 55530 w 901862"/>
                  <a:gd name="connsiteY1-262" fmla="*/ 0 h 326299"/>
                  <a:gd name="connsiteX2-263" fmla="*/ 408216 w 901862"/>
                  <a:gd name="connsiteY2-264" fmla="*/ 142707 h 326299"/>
                  <a:gd name="connsiteX3-265" fmla="*/ 858414 w 901862"/>
                  <a:gd name="connsiteY3-266" fmla="*/ 65615 h 326299"/>
                  <a:gd name="connsiteX4-267" fmla="*/ 901862 w 901862"/>
                  <a:gd name="connsiteY4-268" fmla="*/ 109063 h 326299"/>
                  <a:gd name="connsiteX5-269" fmla="*/ 901862 w 901862"/>
                  <a:gd name="connsiteY5-270" fmla="*/ 282851 h 326299"/>
                  <a:gd name="connsiteX6-271" fmla="*/ 858414 w 901862"/>
                  <a:gd name="connsiteY6-272" fmla="*/ 326299 h 326299"/>
                  <a:gd name="connsiteX7-273" fmla="*/ 43448 w 901862"/>
                  <a:gd name="connsiteY7-274" fmla="*/ 326299 h 326299"/>
                  <a:gd name="connsiteX8-275" fmla="*/ 0 w 901862"/>
                  <a:gd name="connsiteY8-276" fmla="*/ 282851 h 326299"/>
                  <a:gd name="connsiteX9-277" fmla="*/ 0 w 901862"/>
                  <a:gd name="connsiteY9-278" fmla="*/ 109063 h 326299"/>
                  <a:gd name="connsiteX0-279" fmla="*/ 0 w 901862"/>
                  <a:gd name="connsiteY0-280" fmla="*/ 109063 h 326299"/>
                  <a:gd name="connsiteX1-281" fmla="*/ 55530 w 901862"/>
                  <a:gd name="connsiteY1-282" fmla="*/ 0 h 326299"/>
                  <a:gd name="connsiteX2-283" fmla="*/ 408216 w 901862"/>
                  <a:gd name="connsiteY2-284" fmla="*/ 142707 h 326299"/>
                  <a:gd name="connsiteX3-285" fmla="*/ 856799 w 901862"/>
                  <a:gd name="connsiteY3-286" fmla="*/ 50453 h 326299"/>
                  <a:gd name="connsiteX4-287" fmla="*/ 901862 w 901862"/>
                  <a:gd name="connsiteY4-288" fmla="*/ 109063 h 326299"/>
                  <a:gd name="connsiteX5-289" fmla="*/ 901862 w 901862"/>
                  <a:gd name="connsiteY5-290" fmla="*/ 282851 h 326299"/>
                  <a:gd name="connsiteX6-291" fmla="*/ 858414 w 901862"/>
                  <a:gd name="connsiteY6-292" fmla="*/ 326299 h 326299"/>
                  <a:gd name="connsiteX7-293" fmla="*/ 43448 w 901862"/>
                  <a:gd name="connsiteY7-294" fmla="*/ 326299 h 326299"/>
                  <a:gd name="connsiteX8-295" fmla="*/ 0 w 901862"/>
                  <a:gd name="connsiteY8-296" fmla="*/ 282851 h 326299"/>
                  <a:gd name="connsiteX9-297" fmla="*/ 0 w 901862"/>
                  <a:gd name="connsiteY9-298" fmla="*/ 109063 h 326299"/>
                  <a:gd name="connsiteX0-299" fmla="*/ 0 w 901862"/>
                  <a:gd name="connsiteY0-300" fmla="*/ 109063 h 326299"/>
                  <a:gd name="connsiteX1-301" fmla="*/ 55530 w 901862"/>
                  <a:gd name="connsiteY1-302" fmla="*/ 0 h 326299"/>
                  <a:gd name="connsiteX2-303" fmla="*/ 408216 w 901862"/>
                  <a:gd name="connsiteY2-304" fmla="*/ 142707 h 326299"/>
                  <a:gd name="connsiteX3-305" fmla="*/ 856799 w 901862"/>
                  <a:gd name="connsiteY3-306" fmla="*/ 50453 h 326299"/>
                  <a:gd name="connsiteX4-307" fmla="*/ 901862 w 901862"/>
                  <a:gd name="connsiteY4-308" fmla="*/ 109063 h 326299"/>
                  <a:gd name="connsiteX5-309" fmla="*/ 901862 w 901862"/>
                  <a:gd name="connsiteY5-310" fmla="*/ 282851 h 326299"/>
                  <a:gd name="connsiteX6-311" fmla="*/ 858414 w 901862"/>
                  <a:gd name="connsiteY6-312" fmla="*/ 326299 h 326299"/>
                  <a:gd name="connsiteX7-313" fmla="*/ 43448 w 901862"/>
                  <a:gd name="connsiteY7-314" fmla="*/ 326299 h 326299"/>
                  <a:gd name="connsiteX8-315" fmla="*/ 0 w 901862"/>
                  <a:gd name="connsiteY8-316" fmla="*/ 282851 h 326299"/>
                  <a:gd name="connsiteX9-317" fmla="*/ 0 w 901862"/>
                  <a:gd name="connsiteY9-318" fmla="*/ 109063 h 326299"/>
                  <a:gd name="connsiteX0-319" fmla="*/ 0 w 901862"/>
                  <a:gd name="connsiteY0-320" fmla="*/ 109063 h 326299"/>
                  <a:gd name="connsiteX1-321" fmla="*/ 55530 w 901862"/>
                  <a:gd name="connsiteY1-322" fmla="*/ 0 h 326299"/>
                  <a:gd name="connsiteX2-323" fmla="*/ 408216 w 901862"/>
                  <a:gd name="connsiteY2-324" fmla="*/ 142707 h 326299"/>
                  <a:gd name="connsiteX3-325" fmla="*/ 803023 w 901862"/>
                  <a:gd name="connsiteY3-326" fmla="*/ 26637 h 326299"/>
                  <a:gd name="connsiteX4-327" fmla="*/ 901862 w 901862"/>
                  <a:gd name="connsiteY4-328" fmla="*/ 109063 h 326299"/>
                  <a:gd name="connsiteX5-329" fmla="*/ 901862 w 901862"/>
                  <a:gd name="connsiteY5-330" fmla="*/ 282851 h 326299"/>
                  <a:gd name="connsiteX6-331" fmla="*/ 858414 w 901862"/>
                  <a:gd name="connsiteY6-332" fmla="*/ 326299 h 326299"/>
                  <a:gd name="connsiteX7-333" fmla="*/ 43448 w 901862"/>
                  <a:gd name="connsiteY7-334" fmla="*/ 326299 h 326299"/>
                  <a:gd name="connsiteX8-335" fmla="*/ 0 w 901862"/>
                  <a:gd name="connsiteY8-336" fmla="*/ 282851 h 326299"/>
                  <a:gd name="connsiteX9-337" fmla="*/ 0 w 901862"/>
                  <a:gd name="connsiteY9-338" fmla="*/ 109063 h 326299"/>
                  <a:gd name="connsiteX0-339" fmla="*/ 0 w 901862"/>
                  <a:gd name="connsiteY0-340" fmla="*/ 109063 h 326299"/>
                  <a:gd name="connsiteX1-341" fmla="*/ 55530 w 901862"/>
                  <a:gd name="connsiteY1-342" fmla="*/ 0 h 326299"/>
                  <a:gd name="connsiteX2-343" fmla="*/ 408216 w 901862"/>
                  <a:gd name="connsiteY2-344" fmla="*/ 142707 h 326299"/>
                  <a:gd name="connsiteX3-345" fmla="*/ 809712 w 901862"/>
                  <a:gd name="connsiteY3-346" fmla="*/ 36769 h 326299"/>
                  <a:gd name="connsiteX4-347" fmla="*/ 901862 w 901862"/>
                  <a:gd name="connsiteY4-348" fmla="*/ 109063 h 326299"/>
                  <a:gd name="connsiteX5-349" fmla="*/ 901862 w 901862"/>
                  <a:gd name="connsiteY5-350" fmla="*/ 282851 h 326299"/>
                  <a:gd name="connsiteX6-351" fmla="*/ 858414 w 901862"/>
                  <a:gd name="connsiteY6-352" fmla="*/ 326299 h 326299"/>
                  <a:gd name="connsiteX7-353" fmla="*/ 43448 w 901862"/>
                  <a:gd name="connsiteY7-354" fmla="*/ 326299 h 326299"/>
                  <a:gd name="connsiteX8-355" fmla="*/ 0 w 901862"/>
                  <a:gd name="connsiteY8-356" fmla="*/ 282851 h 326299"/>
                  <a:gd name="connsiteX9-357" fmla="*/ 0 w 901862"/>
                  <a:gd name="connsiteY9-358" fmla="*/ 109063 h 326299"/>
                  <a:gd name="connsiteX0-359" fmla="*/ 0 w 901862"/>
                  <a:gd name="connsiteY0-360" fmla="*/ 109063 h 326299"/>
                  <a:gd name="connsiteX1-361" fmla="*/ 55530 w 901862"/>
                  <a:gd name="connsiteY1-362" fmla="*/ 0 h 326299"/>
                  <a:gd name="connsiteX2-363" fmla="*/ 408216 w 901862"/>
                  <a:gd name="connsiteY2-364" fmla="*/ 142707 h 326299"/>
                  <a:gd name="connsiteX3-365" fmla="*/ 809712 w 901862"/>
                  <a:gd name="connsiteY3-366" fmla="*/ 36769 h 326299"/>
                  <a:gd name="connsiteX4-367" fmla="*/ 901862 w 901862"/>
                  <a:gd name="connsiteY4-368" fmla="*/ 109063 h 326299"/>
                  <a:gd name="connsiteX5-369" fmla="*/ 901862 w 901862"/>
                  <a:gd name="connsiteY5-370" fmla="*/ 282851 h 326299"/>
                  <a:gd name="connsiteX6-371" fmla="*/ 858414 w 901862"/>
                  <a:gd name="connsiteY6-372" fmla="*/ 326299 h 326299"/>
                  <a:gd name="connsiteX7-373" fmla="*/ 43448 w 901862"/>
                  <a:gd name="connsiteY7-374" fmla="*/ 326299 h 326299"/>
                  <a:gd name="connsiteX8-375" fmla="*/ 0 w 901862"/>
                  <a:gd name="connsiteY8-376" fmla="*/ 282851 h 326299"/>
                  <a:gd name="connsiteX9-377" fmla="*/ 0 w 901862"/>
                  <a:gd name="connsiteY9-378" fmla="*/ 109063 h 326299"/>
                  <a:gd name="connsiteX0-379" fmla="*/ 0 w 901862"/>
                  <a:gd name="connsiteY0-380" fmla="*/ 109063 h 326299"/>
                  <a:gd name="connsiteX1-381" fmla="*/ 55530 w 901862"/>
                  <a:gd name="connsiteY1-382" fmla="*/ 0 h 326299"/>
                  <a:gd name="connsiteX2-383" fmla="*/ 408216 w 901862"/>
                  <a:gd name="connsiteY2-384" fmla="*/ 142707 h 326299"/>
                  <a:gd name="connsiteX3-385" fmla="*/ 792935 w 901862"/>
                  <a:gd name="connsiteY3-386" fmla="*/ 23223 h 326299"/>
                  <a:gd name="connsiteX4-387" fmla="*/ 901862 w 901862"/>
                  <a:gd name="connsiteY4-388" fmla="*/ 109063 h 326299"/>
                  <a:gd name="connsiteX5-389" fmla="*/ 901862 w 901862"/>
                  <a:gd name="connsiteY5-390" fmla="*/ 282851 h 326299"/>
                  <a:gd name="connsiteX6-391" fmla="*/ 858414 w 901862"/>
                  <a:gd name="connsiteY6-392" fmla="*/ 326299 h 326299"/>
                  <a:gd name="connsiteX7-393" fmla="*/ 43448 w 901862"/>
                  <a:gd name="connsiteY7-394" fmla="*/ 326299 h 326299"/>
                  <a:gd name="connsiteX8-395" fmla="*/ 0 w 901862"/>
                  <a:gd name="connsiteY8-396" fmla="*/ 282851 h 326299"/>
                  <a:gd name="connsiteX9-397" fmla="*/ 0 w 901862"/>
                  <a:gd name="connsiteY9-398" fmla="*/ 109063 h 326299"/>
                  <a:gd name="connsiteX0-399" fmla="*/ 0 w 901862"/>
                  <a:gd name="connsiteY0-400" fmla="*/ 109063 h 326299"/>
                  <a:gd name="connsiteX1-401" fmla="*/ 55530 w 901862"/>
                  <a:gd name="connsiteY1-402" fmla="*/ 0 h 326299"/>
                  <a:gd name="connsiteX2-403" fmla="*/ 408216 w 901862"/>
                  <a:gd name="connsiteY2-404" fmla="*/ 142707 h 326299"/>
                  <a:gd name="connsiteX3-405" fmla="*/ 792935 w 901862"/>
                  <a:gd name="connsiteY3-406" fmla="*/ 23223 h 326299"/>
                  <a:gd name="connsiteX4-407" fmla="*/ 901862 w 901862"/>
                  <a:gd name="connsiteY4-408" fmla="*/ 109063 h 326299"/>
                  <a:gd name="connsiteX5-409" fmla="*/ 901862 w 901862"/>
                  <a:gd name="connsiteY5-410" fmla="*/ 282851 h 326299"/>
                  <a:gd name="connsiteX6-411" fmla="*/ 858414 w 901862"/>
                  <a:gd name="connsiteY6-412" fmla="*/ 326299 h 326299"/>
                  <a:gd name="connsiteX7-413" fmla="*/ 43448 w 901862"/>
                  <a:gd name="connsiteY7-414" fmla="*/ 326299 h 326299"/>
                  <a:gd name="connsiteX8-415" fmla="*/ 0 w 901862"/>
                  <a:gd name="connsiteY8-416" fmla="*/ 282851 h 326299"/>
                  <a:gd name="connsiteX9-417" fmla="*/ 0 w 901862"/>
                  <a:gd name="connsiteY9-418" fmla="*/ 109063 h 326299"/>
                  <a:gd name="connsiteX0-419" fmla="*/ 0 w 901862"/>
                  <a:gd name="connsiteY0-420" fmla="*/ 156254 h 373490"/>
                  <a:gd name="connsiteX1-421" fmla="*/ 45639 w 901862"/>
                  <a:gd name="connsiteY1-422" fmla="*/ 0 h 373490"/>
                  <a:gd name="connsiteX2-423" fmla="*/ 408216 w 901862"/>
                  <a:gd name="connsiteY2-424" fmla="*/ 189898 h 373490"/>
                  <a:gd name="connsiteX3-425" fmla="*/ 792935 w 901862"/>
                  <a:gd name="connsiteY3-426" fmla="*/ 70414 h 373490"/>
                  <a:gd name="connsiteX4-427" fmla="*/ 901862 w 901862"/>
                  <a:gd name="connsiteY4-428" fmla="*/ 156254 h 373490"/>
                  <a:gd name="connsiteX5-429" fmla="*/ 901862 w 901862"/>
                  <a:gd name="connsiteY5-430" fmla="*/ 330042 h 373490"/>
                  <a:gd name="connsiteX6-431" fmla="*/ 858414 w 901862"/>
                  <a:gd name="connsiteY6-432" fmla="*/ 373490 h 373490"/>
                  <a:gd name="connsiteX7-433" fmla="*/ 43448 w 901862"/>
                  <a:gd name="connsiteY7-434" fmla="*/ 373490 h 373490"/>
                  <a:gd name="connsiteX8-435" fmla="*/ 0 w 901862"/>
                  <a:gd name="connsiteY8-436" fmla="*/ 330042 h 373490"/>
                  <a:gd name="connsiteX9-437" fmla="*/ 0 w 901862"/>
                  <a:gd name="connsiteY9-438" fmla="*/ 156254 h 373490"/>
                  <a:gd name="connsiteX0-439" fmla="*/ 0 w 901862"/>
                  <a:gd name="connsiteY0-440" fmla="*/ 156254 h 373784"/>
                  <a:gd name="connsiteX1-441" fmla="*/ 45639 w 901862"/>
                  <a:gd name="connsiteY1-442" fmla="*/ 0 h 373784"/>
                  <a:gd name="connsiteX2-443" fmla="*/ 408216 w 901862"/>
                  <a:gd name="connsiteY2-444" fmla="*/ 189898 h 373784"/>
                  <a:gd name="connsiteX3-445" fmla="*/ 792935 w 901862"/>
                  <a:gd name="connsiteY3-446" fmla="*/ 70414 h 373784"/>
                  <a:gd name="connsiteX4-447" fmla="*/ 901862 w 901862"/>
                  <a:gd name="connsiteY4-448" fmla="*/ 156254 h 373784"/>
                  <a:gd name="connsiteX5-449" fmla="*/ 901862 w 901862"/>
                  <a:gd name="connsiteY5-450" fmla="*/ 330042 h 373784"/>
                  <a:gd name="connsiteX6-451" fmla="*/ 858414 w 901862"/>
                  <a:gd name="connsiteY6-452" fmla="*/ 373490 h 373784"/>
                  <a:gd name="connsiteX7-453" fmla="*/ 486526 w 901862"/>
                  <a:gd name="connsiteY7-454" fmla="*/ 373784 h 373784"/>
                  <a:gd name="connsiteX8-455" fmla="*/ 43448 w 901862"/>
                  <a:gd name="connsiteY8-456" fmla="*/ 373490 h 373784"/>
                  <a:gd name="connsiteX9-457" fmla="*/ 0 w 901862"/>
                  <a:gd name="connsiteY9-458" fmla="*/ 330042 h 373784"/>
                  <a:gd name="connsiteX10" fmla="*/ 0 w 901862"/>
                  <a:gd name="connsiteY10" fmla="*/ 156254 h 373784"/>
                  <a:gd name="connsiteX0-459" fmla="*/ 0 w 901862"/>
                  <a:gd name="connsiteY0-460" fmla="*/ 156254 h 373490"/>
                  <a:gd name="connsiteX1-461" fmla="*/ 45639 w 901862"/>
                  <a:gd name="connsiteY1-462" fmla="*/ 0 h 373490"/>
                  <a:gd name="connsiteX2-463" fmla="*/ 408216 w 901862"/>
                  <a:gd name="connsiteY2-464" fmla="*/ 189898 h 373490"/>
                  <a:gd name="connsiteX3-465" fmla="*/ 792935 w 901862"/>
                  <a:gd name="connsiteY3-466" fmla="*/ 70414 h 373490"/>
                  <a:gd name="connsiteX4-467" fmla="*/ 901862 w 901862"/>
                  <a:gd name="connsiteY4-468" fmla="*/ 156254 h 373490"/>
                  <a:gd name="connsiteX5-469" fmla="*/ 901862 w 901862"/>
                  <a:gd name="connsiteY5-470" fmla="*/ 330042 h 373490"/>
                  <a:gd name="connsiteX6-471" fmla="*/ 858414 w 901862"/>
                  <a:gd name="connsiteY6-472" fmla="*/ 373490 h 373490"/>
                  <a:gd name="connsiteX7-473" fmla="*/ 471864 w 901862"/>
                  <a:gd name="connsiteY7-474" fmla="*/ 264269 h 373490"/>
                  <a:gd name="connsiteX8-475" fmla="*/ 43448 w 901862"/>
                  <a:gd name="connsiteY8-476" fmla="*/ 373490 h 373490"/>
                  <a:gd name="connsiteX9-477" fmla="*/ 0 w 901862"/>
                  <a:gd name="connsiteY9-478" fmla="*/ 330042 h 373490"/>
                  <a:gd name="connsiteX10-479" fmla="*/ 0 w 901862"/>
                  <a:gd name="connsiteY10-480" fmla="*/ 156254 h 373490"/>
                  <a:gd name="connsiteX0-481" fmla="*/ 0 w 901862"/>
                  <a:gd name="connsiteY0-482" fmla="*/ 156254 h 373490"/>
                  <a:gd name="connsiteX1-483" fmla="*/ 45639 w 901862"/>
                  <a:gd name="connsiteY1-484" fmla="*/ 0 h 373490"/>
                  <a:gd name="connsiteX2-485" fmla="*/ 408216 w 901862"/>
                  <a:gd name="connsiteY2-486" fmla="*/ 189898 h 373490"/>
                  <a:gd name="connsiteX3-487" fmla="*/ 792935 w 901862"/>
                  <a:gd name="connsiteY3-488" fmla="*/ 70414 h 373490"/>
                  <a:gd name="connsiteX4-489" fmla="*/ 901862 w 901862"/>
                  <a:gd name="connsiteY4-490" fmla="*/ 156254 h 373490"/>
                  <a:gd name="connsiteX5-491" fmla="*/ 901862 w 901862"/>
                  <a:gd name="connsiteY5-492" fmla="*/ 330042 h 373490"/>
                  <a:gd name="connsiteX6-493" fmla="*/ 858414 w 901862"/>
                  <a:gd name="connsiteY6-494" fmla="*/ 373490 h 373490"/>
                  <a:gd name="connsiteX7-495" fmla="*/ 459752 w 901862"/>
                  <a:gd name="connsiteY7-496" fmla="*/ 336619 h 373490"/>
                  <a:gd name="connsiteX8-497" fmla="*/ 43448 w 901862"/>
                  <a:gd name="connsiteY8-498" fmla="*/ 373490 h 373490"/>
                  <a:gd name="connsiteX9-499" fmla="*/ 0 w 901862"/>
                  <a:gd name="connsiteY9-500" fmla="*/ 330042 h 373490"/>
                  <a:gd name="connsiteX10-501" fmla="*/ 0 w 901862"/>
                  <a:gd name="connsiteY10-502" fmla="*/ 156254 h 373490"/>
                  <a:gd name="connsiteX0-503" fmla="*/ 0 w 901862"/>
                  <a:gd name="connsiteY0-504" fmla="*/ 156254 h 373507"/>
                  <a:gd name="connsiteX1-505" fmla="*/ 45639 w 901862"/>
                  <a:gd name="connsiteY1-506" fmla="*/ 0 h 373507"/>
                  <a:gd name="connsiteX2-507" fmla="*/ 408216 w 901862"/>
                  <a:gd name="connsiteY2-508" fmla="*/ 189898 h 373507"/>
                  <a:gd name="connsiteX3-509" fmla="*/ 792935 w 901862"/>
                  <a:gd name="connsiteY3-510" fmla="*/ 70414 h 373507"/>
                  <a:gd name="connsiteX4-511" fmla="*/ 901862 w 901862"/>
                  <a:gd name="connsiteY4-512" fmla="*/ 156254 h 373507"/>
                  <a:gd name="connsiteX5-513" fmla="*/ 901862 w 901862"/>
                  <a:gd name="connsiteY5-514" fmla="*/ 330042 h 373507"/>
                  <a:gd name="connsiteX6-515" fmla="*/ 858414 w 901862"/>
                  <a:gd name="connsiteY6-516" fmla="*/ 373490 h 373507"/>
                  <a:gd name="connsiteX7-517" fmla="*/ 459752 w 901862"/>
                  <a:gd name="connsiteY7-518" fmla="*/ 336619 h 373507"/>
                  <a:gd name="connsiteX8-519" fmla="*/ 43448 w 901862"/>
                  <a:gd name="connsiteY8-520" fmla="*/ 373490 h 373507"/>
                  <a:gd name="connsiteX9-521" fmla="*/ 0 w 901862"/>
                  <a:gd name="connsiteY9-522" fmla="*/ 330042 h 373507"/>
                  <a:gd name="connsiteX10-523" fmla="*/ 0 w 901862"/>
                  <a:gd name="connsiteY10-524" fmla="*/ 156254 h 373507"/>
                  <a:gd name="connsiteX0-525" fmla="*/ 0 w 901862"/>
                  <a:gd name="connsiteY0-526" fmla="*/ 156254 h 420677"/>
                  <a:gd name="connsiteX1-527" fmla="*/ 45639 w 901862"/>
                  <a:gd name="connsiteY1-528" fmla="*/ 0 h 420677"/>
                  <a:gd name="connsiteX2-529" fmla="*/ 408216 w 901862"/>
                  <a:gd name="connsiteY2-530" fmla="*/ 189898 h 420677"/>
                  <a:gd name="connsiteX3-531" fmla="*/ 792935 w 901862"/>
                  <a:gd name="connsiteY3-532" fmla="*/ 70414 h 420677"/>
                  <a:gd name="connsiteX4-533" fmla="*/ 901862 w 901862"/>
                  <a:gd name="connsiteY4-534" fmla="*/ 156254 h 420677"/>
                  <a:gd name="connsiteX5-535" fmla="*/ 901862 w 901862"/>
                  <a:gd name="connsiteY5-536" fmla="*/ 330042 h 420677"/>
                  <a:gd name="connsiteX6-537" fmla="*/ 858414 w 901862"/>
                  <a:gd name="connsiteY6-538" fmla="*/ 373490 h 420677"/>
                  <a:gd name="connsiteX7-539" fmla="*/ 459752 w 901862"/>
                  <a:gd name="connsiteY7-540" fmla="*/ 336619 h 420677"/>
                  <a:gd name="connsiteX8-541" fmla="*/ 49971 w 901862"/>
                  <a:gd name="connsiteY8-542" fmla="*/ 420666 h 420677"/>
                  <a:gd name="connsiteX9-543" fmla="*/ 0 w 901862"/>
                  <a:gd name="connsiteY9-544" fmla="*/ 330042 h 420677"/>
                  <a:gd name="connsiteX10-545" fmla="*/ 0 w 901862"/>
                  <a:gd name="connsiteY10-546" fmla="*/ 156254 h 420677"/>
                  <a:gd name="connsiteX0-547" fmla="*/ 0 w 901862"/>
                  <a:gd name="connsiteY0-548" fmla="*/ 156254 h 460941"/>
                  <a:gd name="connsiteX1-549" fmla="*/ 45639 w 901862"/>
                  <a:gd name="connsiteY1-550" fmla="*/ 0 h 460941"/>
                  <a:gd name="connsiteX2-551" fmla="*/ 408216 w 901862"/>
                  <a:gd name="connsiteY2-552" fmla="*/ 189898 h 460941"/>
                  <a:gd name="connsiteX3-553" fmla="*/ 792935 w 901862"/>
                  <a:gd name="connsiteY3-554" fmla="*/ 70414 h 460941"/>
                  <a:gd name="connsiteX4-555" fmla="*/ 901862 w 901862"/>
                  <a:gd name="connsiteY4-556" fmla="*/ 156254 h 460941"/>
                  <a:gd name="connsiteX5-557" fmla="*/ 901862 w 901862"/>
                  <a:gd name="connsiteY5-558" fmla="*/ 330042 h 460941"/>
                  <a:gd name="connsiteX6-559" fmla="*/ 834446 w 901862"/>
                  <a:gd name="connsiteY6-560" fmla="*/ 460941 h 460941"/>
                  <a:gd name="connsiteX7-561" fmla="*/ 459752 w 901862"/>
                  <a:gd name="connsiteY7-562" fmla="*/ 336619 h 460941"/>
                  <a:gd name="connsiteX8-563" fmla="*/ 49971 w 901862"/>
                  <a:gd name="connsiteY8-564" fmla="*/ 420666 h 460941"/>
                  <a:gd name="connsiteX9-565" fmla="*/ 0 w 901862"/>
                  <a:gd name="connsiteY9-566" fmla="*/ 330042 h 460941"/>
                  <a:gd name="connsiteX10-567" fmla="*/ 0 w 901862"/>
                  <a:gd name="connsiteY10-568" fmla="*/ 156254 h 460941"/>
                  <a:gd name="connsiteX0-569" fmla="*/ 0 w 901862"/>
                  <a:gd name="connsiteY0-570" fmla="*/ 156254 h 460941"/>
                  <a:gd name="connsiteX1-571" fmla="*/ 45639 w 901862"/>
                  <a:gd name="connsiteY1-572" fmla="*/ 0 h 460941"/>
                  <a:gd name="connsiteX2-573" fmla="*/ 408216 w 901862"/>
                  <a:gd name="connsiteY2-574" fmla="*/ 189898 h 460941"/>
                  <a:gd name="connsiteX3-575" fmla="*/ 792935 w 901862"/>
                  <a:gd name="connsiteY3-576" fmla="*/ 70414 h 460941"/>
                  <a:gd name="connsiteX4-577" fmla="*/ 901862 w 901862"/>
                  <a:gd name="connsiteY4-578" fmla="*/ 156254 h 460941"/>
                  <a:gd name="connsiteX5-579" fmla="*/ 901862 w 901862"/>
                  <a:gd name="connsiteY5-580" fmla="*/ 330042 h 460941"/>
                  <a:gd name="connsiteX6-581" fmla="*/ 834446 w 901862"/>
                  <a:gd name="connsiteY6-582" fmla="*/ 460941 h 460941"/>
                  <a:gd name="connsiteX7-583" fmla="*/ 459752 w 901862"/>
                  <a:gd name="connsiteY7-584" fmla="*/ 336619 h 460941"/>
                  <a:gd name="connsiteX8-585" fmla="*/ 49971 w 901862"/>
                  <a:gd name="connsiteY8-586" fmla="*/ 420666 h 460941"/>
                  <a:gd name="connsiteX9-587" fmla="*/ 0 w 901862"/>
                  <a:gd name="connsiteY9-588" fmla="*/ 330042 h 460941"/>
                  <a:gd name="connsiteX10-589" fmla="*/ 0 w 901862"/>
                  <a:gd name="connsiteY10-590" fmla="*/ 156254 h 460941"/>
                  <a:gd name="connsiteX0-591" fmla="*/ 0 w 901862"/>
                  <a:gd name="connsiteY0-592" fmla="*/ 156254 h 518129"/>
                  <a:gd name="connsiteX1-593" fmla="*/ 45639 w 901862"/>
                  <a:gd name="connsiteY1-594" fmla="*/ 0 h 518129"/>
                  <a:gd name="connsiteX2-595" fmla="*/ 408216 w 901862"/>
                  <a:gd name="connsiteY2-596" fmla="*/ 189898 h 518129"/>
                  <a:gd name="connsiteX3-597" fmla="*/ 792935 w 901862"/>
                  <a:gd name="connsiteY3-598" fmla="*/ 70414 h 518129"/>
                  <a:gd name="connsiteX4-599" fmla="*/ 901862 w 901862"/>
                  <a:gd name="connsiteY4-600" fmla="*/ 156254 h 518129"/>
                  <a:gd name="connsiteX5-601" fmla="*/ 901862 w 901862"/>
                  <a:gd name="connsiteY5-602" fmla="*/ 330042 h 518129"/>
                  <a:gd name="connsiteX6-603" fmla="*/ 820718 w 901862"/>
                  <a:gd name="connsiteY6-604" fmla="*/ 518129 h 518129"/>
                  <a:gd name="connsiteX7-605" fmla="*/ 459752 w 901862"/>
                  <a:gd name="connsiteY7-606" fmla="*/ 336619 h 518129"/>
                  <a:gd name="connsiteX8-607" fmla="*/ 49971 w 901862"/>
                  <a:gd name="connsiteY8-608" fmla="*/ 420666 h 518129"/>
                  <a:gd name="connsiteX9-609" fmla="*/ 0 w 901862"/>
                  <a:gd name="connsiteY9-610" fmla="*/ 330042 h 518129"/>
                  <a:gd name="connsiteX10-611" fmla="*/ 0 w 901862"/>
                  <a:gd name="connsiteY10-612" fmla="*/ 156254 h 518129"/>
                  <a:gd name="connsiteX0-613" fmla="*/ 0 w 901862"/>
                  <a:gd name="connsiteY0-614" fmla="*/ 156254 h 518129"/>
                  <a:gd name="connsiteX1-615" fmla="*/ 45639 w 901862"/>
                  <a:gd name="connsiteY1-616" fmla="*/ 0 h 518129"/>
                  <a:gd name="connsiteX2-617" fmla="*/ 408216 w 901862"/>
                  <a:gd name="connsiteY2-618" fmla="*/ 189898 h 518129"/>
                  <a:gd name="connsiteX3-619" fmla="*/ 792935 w 901862"/>
                  <a:gd name="connsiteY3-620" fmla="*/ 70414 h 518129"/>
                  <a:gd name="connsiteX4-621" fmla="*/ 901862 w 901862"/>
                  <a:gd name="connsiteY4-622" fmla="*/ 156254 h 518129"/>
                  <a:gd name="connsiteX5-623" fmla="*/ 901862 w 901862"/>
                  <a:gd name="connsiteY5-624" fmla="*/ 330042 h 518129"/>
                  <a:gd name="connsiteX6-625" fmla="*/ 820718 w 901862"/>
                  <a:gd name="connsiteY6-626" fmla="*/ 518129 h 518129"/>
                  <a:gd name="connsiteX7-627" fmla="*/ 459752 w 901862"/>
                  <a:gd name="connsiteY7-628" fmla="*/ 336619 h 518129"/>
                  <a:gd name="connsiteX8-629" fmla="*/ 49971 w 901862"/>
                  <a:gd name="connsiteY8-630" fmla="*/ 420666 h 518129"/>
                  <a:gd name="connsiteX9-631" fmla="*/ 0 w 901862"/>
                  <a:gd name="connsiteY9-632" fmla="*/ 330042 h 518129"/>
                  <a:gd name="connsiteX10-633" fmla="*/ 0 w 901862"/>
                  <a:gd name="connsiteY10-634" fmla="*/ 156254 h 518129"/>
                  <a:gd name="connsiteX0-635" fmla="*/ 0 w 901862"/>
                  <a:gd name="connsiteY0-636" fmla="*/ 156254 h 518129"/>
                  <a:gd name="connsiteX1-637" fmla="*/ 45639 w 901862"/>
                  <a:gd name="connsiteY1-638" fmla="*/ 0 h 518129"/>
                  <a:gd name="connsiteX2-639" fmla="*/ 408216 w 901862"/>
                  <a:gd name="connsiteY2-640" fmla="*/ 189898 h 518129"/>
                  <a:gd name="connsiteX3-641" fmla="*/ 792935 w 901862"/>
                  <a:gd name="connsiteY3-642" fmla="*/ 70414 h 518129"/>
                  <a:gd name="connsiteX4-643" fmla="*/ 901862 w 901862"/>
                  <a:gd name="connsiteY4-644" fmla="*/ 156254 h 518129"/>
                  <a:gd name="connsiteX5-645" fmla="*/ 901862 w 901862"/>
                  <a:gd name="connsiteY5-646" fmla="*/ 330042 h 518129"/>
                  <a:gd name="connsiteX6-647" fmla="*/ 820718 w 901862"/>
                  <a:gd name="connsiteY6-648" fmla="*/ 518129 h 518129"/>
                  <a:gd name="connsiteX7-649" fmla="*/ 449618 w 901862"/>
                  <a:gd name="connsiteY7-650" fmla="*/ 343309 h 518129"/>
                  <a:gd name="connsiteX8-651" fmla="*/ 49971 w 901862"/>
                  <a:gd name="connsiteY8-652" fmla="*/ 420666 h 518129"/>
                  <a:gd name="connsiteX9-653" fmla="*/ 0 w 901862"/>
                  <a:gd name="connsiteY9-654" fmla="*/ 330042 h 518129"/>
                  <a:gd name="connsiteX10-655" fmla="*/ 0 w 901862"/>
                  <a:gd name="connsiteY10-656" fmla="*/ 156254 h 518129"/>
                  <a:gd name="connsiteX0-657" fmla="*/ 0 w 901862"/>
                  <a:gd name="connsiteY0-658" fmla="*/ 156254 h 518129"/>
                  <a:gd name="connsiteX1-659" fmla="*/ 45639 w 901862"/>
                  <a:gd name="connsiteY1-660" fmla="*/ 0 h 518129"/>
                  <a:gd name="connsiteX2-661" fmla="*/ 408216 w 901862"/>
                  <a:gd name="connsiteY2-662" fmla="*/ 189898 h 518129"/>
                  <a:gd name="connsiteX3-663" fmla="*/ 792935 w 901862"/>
                  <a:gd name="connsiteY3-664" fmla="*/ 70414 h 518129"/>
                  <a:gd name="connsiteX4-665" fmla="*/ 901862 w 901862"/>
                  <a:gd name="connsiteY4-666" fmla="*/ 156254 h 518129"/>
                  <a:gd name="connsiteX5-667" fmla="*/ 901862 w 901862"/>
                  <a:gd name="connsiteY5-668" fmla="*/ 330042 h 518129"/>
                  <a:gd name="connsiteX6-669" fmla="*/ 820718 w 901862"/>
                  <a:gd name="connsiteY6-670" fmla="*/ 518129 h 518129"/>
                  <a:gd name="connsiteX7-671" fmla="*/ 449618 w 901862"/>
                  <a:gd name="connsiteY7-672" fmla="*/ 343309 h 518129"/>
                  <a:gd name="connsiteX8-673" fmla="*/ 53233 w 901862"/>
                  <a:gd name="connsiteY8-674" fmla="*/ 444254 h 518129"/>
                  <a:gd name="connsiteX9-675" fmla="*/ 0 w 901862"/>
                  <a:gd name="connsiteY9-676" fmla="*/ 330042 h 518129"/>
                  <a:gd name="connsiteX10-677" fmla="*/ 0 w 901862"/>
                  <a:gd name="connsiteY10-678" fmla="*/ 156254 h 518129"/>
                  <a:gd name="connsiteX0-679" fmla="*/ 0 w 901862"/>
                  <a:gd name="connsiteY0-680" fmla="*/ 156254 h 518129"/>
                  <a:gd name="connsiteX1-681" fmla="*/ 45639 w 901862"/>
                  <a:gd name="connsiteY1-682" fmla="*/ 0 h 518129"/>
                  <a:gd name="connsiteX2-683" fmla="*/ 408216 w 901862"/>
                  <a:gd name="connsiteY2-684" fmla="*/ 189898 h 518129"/>
                  <a:gd name="connsiteX3-685" fmla="*/ 792935 w 901862"/>
                  <a:gd name="connsiteY3-686" fmla="*/ 70414 h 518129"/>
                  <a:gd name="connsiteX4-687" fmla="*/ 901862 w 901862"/>
                  <a:gd name="connsiteY4-688" fmla="*/ 156254 h 518129"/>
                  <a:gd name="connsiteX5-689" fmla="*/ 901862 w 901862"/>
                  <a:gd name="connsiteY5-690" fmla="*/ 330042 h 518129"/>
                  <a:gd name="connsiteX6-691" fmla="*/ 820718 w 901862"/>
                  <a:gd name="connsiteY6-692" fmla="*/ 518129 h 518129"/>
                  <a:gd name="connsiteX7-693" fmla="*/ 449618 w 901862"/>
                  <a:gd name="connsiteY7-694" fmla="*/ 343309 h 518129"/>
                  <a:gd name="connsiteX8-695" fmla="*/ 53233 w 901862"/>
                  <a:gd name="connsiteY8-696" fmla="*/ 444254 h 518129"/>
                  <a:gd name="connsiteX9-697" fmla="*/ 0 w 901862"/>
                  <a:gd name="connsiteY9-698" fmla="*/ 330042 h 518129"/>
                  <a:gd name="connsiteX10-699" fmla="*/ 0 w 901862"/>
                  <a:gd name="connsiteY10-700" fmla="*/ 156254 h 518129"/>
                  <a:gd name="connsiteX0-701" fmla="*/ 0 w 901862"/>
                  <a:gd name="connsiteY0-702" fmla="*/ 156254 h 518129"/>
                  <a:gd name="connsiteX1-703" fmla="*/ 45639 w 901862"/>
                  <a:gd name="connsiteY1-704" fmla="*/ 0 h 518129"/>
                  <a:gd name="connsiteX2-705" fmla="*/ 408216 w 901862"/>
                  <a:gd name="connsiteY2-706" fmla="*/ 189898 h 518129"/>
                  <a:gd name="connsiteX3-707" fmla="*/ 792935 w 901862"/>
                  <a:gd name="connsiteY3-708" fmla="*/ 70414 h 518129"/>
                  <a:gd name="connsiteX4-709" fmla="*/ 901862 w 901862"/>
                  <a:gd name="connsiteY4-710" fmla="*/ 156254 h 518129"/>
                  <a:gd name="connsiteX5-711" fmla="*/ 901862 w 901862"/>
                  <a:gd name="connsiteY5-712" fmla="*/ 330042 h 518129"/>
                  <a:gd name="connsiteX6-713" fmla="*/ 820718 w 901862"/>
                  <a:gd name="connsiteY6-714" fmla="*/ 518129 h 518129"/>
                  <a:gd name="connsiteX7-715" fmla="*/ 449618 w 901862"/>
                  <a:gd name="connsiteY7-716" fmla="*/ 343309 h 518129"/>
                  <a:gd name="connsiteX8-717" fmla="*/ 53233 w 901862"/>
                  <a:gd name="connsiteY8-718" fmla="*/ 444254 h 518129"/>
                  <a:gd name="connsiteX9-719" fmla="*/ 0 w 901862"/>
                  <a:gd name="connsiteY9-720" fmla="*/ 330042 h 518129"/>
                  <a:gd name="connsiteX10-721" fmla="*/ 0 w 901862"/>
                  <a:gd name="connsiteY10-722" fmla="*/ 156254 h 518129"/>
                  <a:gd name="connsiteX0-723" fmla="*/ 0 w 901862"/>
                  <a:gd name="connsiteY0-724" fmla="*/ 156254 h 518129"/>
                  <a:gd name="connsiteX1-725" fmla="*/ 45639 w 901862"/>
                  <a:gd name="connsiteY1-726" fmla="*/ 0 h 518129"/>
                  <a:gd name="connsiteX2-727" fmla="*/ 408216 w 901862"/>
                  <a:gd name="connsiteY2-728" fmla="*/ 189898 h 518129"/>
                  <a:gd name="connsiteX3-729" fmla="*/ 792935 w 901862"/>
                  <a:gd name="connsiteY3-730" fmla="*/ 70414 h 518129"/>
                  <a:gd name="connsiteX4-731" fmla="*/ 901862 w 901862"/>
                  <a:gd name="connsiteY4-732" fmla="*/ 156254 h 518129"/>
                  <a:gd name="connsiteX5-733" fmla="*/ 901862 w 901862"/>
                  <a:gd name="connsiteY5-734" fmla="*/ 330042 h 518129"/>
                  <a:gd name="connsiteX6-735" fmla="*/ 820718 w 901862"/>
                  <a:gd name="connsiteY6-736" fmla="*/ 518129 h 518129"/>
                  <a:gd name="connsiteX7-737" fmla="*/ 449618 w 901862"/>
                  <a:gd name="connsiteY7-738" fmla="*/ 343309 h 518129"/>
                  <a:gd name="connsiteX8-739" fmla="*/ 53233 w 901862"/>
                  <a:gd name="connsiteY8-740" fmla="*/ 444254 h 518129"/>
                  <a:gd name="connsiteX9-741" fmla="*/ 0 w 901862"/>
                  <a:gd name="connsiteY9-742" fmla="*/ 330042 h 518129"/>
                  <a:gd name="connsiteX10-743" fmla="*/ 0 w 901862"/>
                  <a:gd name="connsiteY10-744" fmla="*/ 156254 h 518129"/>
                  <a:gd name="connsiteX0-745" fmla="*/ 0 w 901862"/>
                  <a:gd name="connsiteY0-746" fmla="*/ 156254 h 518129"/>
                  <a:gd name="connsiteX1-747" fmla="*/ 45639 w 901862"/>
                  <a:gd name="connsiteY1-748" fmla="*/ 0 h 518129"/>
                  <a:gd name="connsiteX2-749" fmla="*/ 408216 w 901862"/>
                  <a:gd name="connsiteY2-750" fmla="*/ 189898 h 518129"/>
                  <a:gd name="connsiteX3-751" fmla="*/ 792935 w 901862"/>
                  <a:gd name="connsiteY3-752" fmla="*/ 70414 h 518129"/>
                  <a:gd name="connsiteX4-753" fmla="*/ 901862 w 901862"/>
                  <a:gd name="connsiteY4-754" fmla="*/ 156254 h 518129"/>
                  <a:gd name="connsiteX5-755" fmla="*/ 901862 w 901862"/>
                  <a:gd name="connsiteY5-756" fmla="*/ 330042 h 518129"/>
                  <a:gd name="connsiteX6-757" fmla="*/ 820718 w 901862"/>
                  <a:gd name="connsiteY6-758" fmla="*/ 518129 h 518129"/>
                  <a:gd name="connsiteX7-759" fmla="*/ 449618 w 901862"/>
                  <a:gd name="connsiteY7-760" fmla="*/ 343309 h 518129"/>
                  <a:gd name="connsiteX8-761" fmla="*/ 53233 w 901862"/>
                  <a:gd name="connsiteY8-762" fmla="*/ 444254 h 518129"/>
                  <a:gd name="connsiteX9-763" fmla="*/ 0 w 901862"/>
                  <a:gd name="connsiteY9-764" fmla="*/ 330042 h 518129"/>
                  <a:gd name="connsiteX10-765" fmla="*/ 0 w 901862"/>
                  <a:gd name="connsiteY10-766" fmla="*/ 156254 h 518129"/>
                  <a:gd name="connsiteX0-767" fmla="*/ 0 w 901862"/>
                  <a:gd name="connsiteY0-768" fmla="*/ 171490 h 533365"/>
                  <a:gd name="connsiteX1-769" fmla="*/ 27185 w 901862"/>
                  <a:gd name="connsiteY1-770" fmla="*/ 0 h 533365"/>
                  <a:gd name="connsiteX2-771" fmla="*/ 408216 w 901862"/>
                  <a:gd name="connsiteY2-772" fmla="*/ 205134 h 533365"/>
                  <a:gd name="connsiteX3-773" fmla="*/ 792935 w 901862"/>
                  <a:gd name="connsiteY3-774" fmla="*/ 85650 h 533365"/>
                  <a:gd name="connsiteX4-775" fmla="*/ 901862 w 901862"/>
                  <a:gd name="connsiteY4-776" fmla="*/ 171490 h 533365"/>
                  <a:gd name="connsiteX5-777" fmla="*/ 901862 w 901862"/>
                  <a:gd name="connsiteY5-778" fmla="*/ 345278 h 533365"/>
                  <a:gd name="connsiteX6-779" fmla="*/ 820718 w 901862"/>
                  <a:gd name="connsiteY6-780" fmla="*/ 533365 h 533365"/>
                  <a:gd name="connsiteX7-781" fmla="*/ 449618 w 901862"/>
                  <a:gd name="connsiteY7-782" fmla="*/ 358545 h 533365"/>
                  <a:gd name="connsiteX8-783" fmla="*/ 53233 w 901862"/>
                  <a:gd name="connsiteY8-784" fmla="*/ 459490 h 533365"/>
                  <a:gd name="connsiteX9-785" fmla="*/ 0 w 901862"/>
                  <a:gd name="connsiteY9-786" fmla="*/ 345278 h 533365"/>
                  <a:gd name="connsiteX10-787" fmla="*/ 0 w 901862"/>
                  <a:gd name="connsiteY10-788" fmla="*/ 171490 h 53336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37" y="connsiteY9-38"/>
                  </a:cxn>
                  <a:cxn ang="0">
                    <a:pos x="connsiteX10-479" y="connsiteY10-480"/>
                  </a:cxn>
                </a:cxnLst>
                <a:rect l="l" t="t" r="r" b="b"/>
                <a:pathLst>
                  <a:path w="901862" h="533365">
                    <a:moveTo>
                      <a:pt x="0" y="171490"/>
                    </a:moveTo>
                    <a:cubicBezTo>
                      <a:pt x="0" y="147494"/>
                      <a:pt x="3189" y="0"/>
                      <a:pt x="27185" y="0"/>
                    </a:cubicBezTo>
                    <a:cubicBezTo>
                      <a:pt x="108606" y="96799"/>
                      <a:pt x="280591" y="190859"/>
                      <a:pt x="408216" y="205134"/>
                    </a:cubicBezTo>
                    <a:cubicBezTo>
                      <a:pt x="535841" y="219409"/>
                      <a:pt x="638523" y="203937"/>
                      <a:pt x="792935" y="85650"/>
                    </a:cubicBezTo>
                    <a:cubicBezTo>
                      <a:pt x="816931" y="85650"/>
                      <a:pt x="901862" y="147494"/>
                      <a:pt x="901862" y="171490"/>
                    </a:cubicBezTo>
                    <a:lnTo>
                      <a:pt x="901862" y="345278"/>
                    </a:lnTo>
                    <a:cubicBezTo>
                      <a:pt x="901862" y="369274"/>
                      <a:pt x="844714" y="533365"/>
                      <a:pt x="820718" y="533365"/>
                    </a:cubicBezTo>
                    <a:cubicBezTo>
                      <a:pt x="658038" y="406441"/>
                      <a:pt x="577532" y="370857"/>
                      <a:pt x="449618" y="358545"/>
                    </a:cubicBezTo>
                    <a:cubicBezTo>
                      <a:pt x="321704" y="346233"/>
                      <a:pt x="129858" y="460586"/>
                      <a:pt x="53233" y="459490"/>
                    </a:cubicBezTo>
                    <a:cubicBezTo>
                      <a:pt x="29237" y="459490"/>
                      <a:pt x="0" y="369274"/>
                      <a:pt x="0" y="345278"/>
                    </a:cubicBezTo>
                    <a:lnTo>
                      <a:pt x="0" y="171490"/>
                    </a:lnTo>
                    <a:close/>
                  </a:path>
                </a:pathLst>
              </a:custGeom>
              <a:solidFill>
                <a:srgbClr val="B40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endParaRPr lang="zh-CN" altLang="en-US" sz="2700">
                  <a:solidFill>
                    <a:srgbClr val="FFFFFF"/>
                  </a:solidFill>
                  <a:latin typeface="Arial"/>
                  <a:ea typeface="阿里巴巴普惠体 Medium"/>
                  <a:cs typeface="阿里巴巴普惠体 Medium"/>
                  <a:sym typeface="Arial"/>
                </a:endParaRPr>
              </a:p>
            </p:txBody>
          </p:sp>
          <p:sp>
            <p:nvSpPr>
              <p:cNvPr id="18" name="图形"/>
              <p:cNvSpPr/>
              <p:nvPr>
                <p:custDataLst>
                  <p:tags r:id="rId16"/>
                </p:custDataLst>
              </p:nvPr>
            </p:nvSpPr>
            <p:spPr>
              <a:xfrm>
                <a:off x="15487" y="4527"/>
                <a:ext cx="2112" cy="1445"/>
              </a:xfrm>
              <a:prstGeom prst="roundRect">
                <a:avLst/>
              </a:prstGeom>
              <a:solidFill>
                <a:srgbClr val="B020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zh-CN" altLang="en-US" sz="3000" dirty="0">
                    <a:solidFill>
                      <a:srgbClr val="FFFFFF"/>
                    </a:solidFill>
                    <a:latin typeface="汉仪雅酷黑-85J" panose="02010600030101010101" charset="-122"/>
                    <a:ea typeface="汉仪雅酷黑-85J" panose="02010600030101010101" charset="-122"/>
                    <a:cs typeface="阿里巴巴普惠体 Medium"/>
                    <a:sym typeface="Arial"/>
                  </a:rPr>
                  <a:t>关键词</a:t>
                </a:r>
              </a:p>
            </p:txBody>
          </p:sp>
          <p:sp>
            <p:nvSpPr>
              <p:cNvPr id="19" name="图形"/>
              <p:cNvSpPr/>
              <p:nvPr>
                <p:custDataLst>
                  <p:tags r:id="rId17"/>
                </p:custDataLst>
              </p:nvPr>
            </p:nvSpPr>
            <p:spPr>
              <a:xfrm>
                <a:off x="15486" y="7838"/>
                <a:ext cx="2112" cy="1445"/>
              </a:xfrm>
              <a:prstGeom prst="roundRect">
                <a:avLst/>
              </a:prstGeom>
              <a:solidFill>
                <a:srgbClr val="B521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zh-CN" altLang="en-US" sz="3000" dirty="0">
                    <a:solidFill>
                      <a:srgbClr val="FFFFFF"/>
                    </a:solidFill>
                    <a:latin typeface="Arial"/>
                    <a:ea typeface="汉仪雅酷黑-85J" panose="02010600030101010101" charset="-122"/>
                    <a:cs typeface="阿里巴巴普惠体 Medium"/>
                    <a:sym typeface="Arial"/>
                  </a:rPr>
                  <a:t>关键词</a:t>
                </a:r>
              </a:p>
            </p:txBody>
          </p:sp>
          <p:sp>
            <p:nvSpPr>
              <p:cNvPr id="20" name="图形"/>
              <p:cNvSpPr/>
              <p:nvPr>
                <p:custDataLst>
                  <p:tags r:id="rId18"/>
                </p:custDataLst>
              </p:nvPr>
            </p:nvSpPr>
            <p:spPr>
              <a:xfrm>
                <a:off x="13188" y="6157"/>
                <a:ext cx="2112" cy="1445"/>
              </a:xfrm>
              <a:prstGeom prst="roundRect">
                <a:avLst/>
              </a:prstGeom>
              <a:solidFill>
                <a:srgbClr val="B020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zh-CN" altLang="en-US" sz="3000" dirty="0">
                    <a:solidFill>
                      <a:srgbClr val="FFFFFF"/>
                    </a:solidFill>
                    <a:latin typeface="汉仪雅酷黑-85J" panose="02010600030101010101" charset="-122"/>
                    <a:ea typeface="汉仪雅酷黑-85J" panose="02010600030101010101" charset="-122"/>
                    <a:cs typeface="阿里巴巴普惠体 Medium"/>
                    <a:sym typeface="Arial"/>
                  </a:rPr>
                  <a:t>关键词</a:t>
                </a:r>
              </a:p>
            </p:txBody>
          </p:sp>
          <p:sp>
            <p:nvSpPr>
              <p:cNvPr id="21" name="图形"/>
              <p:cNvSpPr/>
              <p:nvPr>
                <p:custDataLst>
                  <p:tags r:id="rId19"/>
                </p:custDataLst>
              </p:nvPr>
            </p:nvSpPr>
            <p:spPr>
              <a:xfrm rot="18884533">
                <a:off x="14714" y="5679"/>
                <a:ext cx="1315" cy="650"/>
              </a:xfrm>
              <a:custGeom>
                <a:avLst/>
                <a:gdLst>
                  <a:gd name="connsiteX0" fmla="*/ 0 w 901862"/>
                  <a:gd name="connsiteY0" fmla="*/ 43448 h 260684"/>
                  <a:gd name="connsiteX1" fmla="*/ 43448 w 901862"/>
                  <a:gd name="connsiteY1" fmla="*/ 0 h 260684"/>
                  <a:gd name="connsiteX2" fmla="*/ 858414 w 901862"/>
                  <a:gd name="connsiteY2" fmla="*/ 0 h 260684"/>
                  <a:gd name="connsiteX3" fmla="*/ 901862 w 901862"/>
                  <a:gd name="connsiteY3" fmla="*/ 43448 h 260684"/>
                  <a:gd name="connsiteX4" fmla="*/ 901862 w 901862"/>
                  <a:gd name="connsiteY4" fmla="*/ 217236 h 260684"/>
                  <a:gd name="connsiteX5" fmla="*/ 858414 w 901862"/>
                  <a:gd name="connsiteY5" fmla="*/ 260684 h 260684"/>
                  <a:gd name="connsiteX6" fmla="*/ 43448 w 901862"/>
                  <a:gd name="connsiteY6" fmla="*/ 260684 h 260684"/>
                  <a:gd name="connsiteX7" fmla="*/ 0 w 901862"/>
                  <a:gd name="connsiteY7" fmla="*/ 217236 h 260684"/>
                  <a:gd name="connsiteX8" fmla="*/ 0 w 901862"/>
                  <a:gd name="connsiteY8" fmla="*/ 43448 h 260684"/>
                  <a:gd name="connsiteX0-1" fmla="*/ 0 w 901862"/>
                  <a:gd name="connsiteY0-2" fmla="*/ 43539 h 260775"/>
                  <a:gd name="connsiteX1-3" fmla="*/ 43448 w 901862"/>
                  <a:gd name="connsiteY1-4" fmla="*/ 91 h 260775"/>
                  <a:gd name="connsiteX2-5" fmla="*/ 469179 w 901862"/>
                  <a:gd name="connsiteY2-6" fmla="*/ 0 h 260775"/>
                  <a:gd name="connsiteX3-7" fmla="*/ 858414 w 901862"/>
                  <a:gd name="connsiteY3-8" fmla="*/ 91 h 260775"/>
                  <a:gd name="connsiteX4-9" fmla="*/ 901862 w 901862"/>
                  <a:gd name="connsiteY4-10" fmla="*/ 43539 h 260775"/>
                  <a:gd name="connsiteX5-11" fmla="*/ 901862 w 901862"/>
                  <a:gd name="connsiteY5-12" fmla="*/ 217327 h 260775"/>
                  <a:gd name="connsiteX6-13" fmla="*/ 858414 w 901862"/>
                  <a:gd name="connsiteY6-14" fmla="*/ 260775 h 260775"/>
                  <a:gd name="connsiteX7-15" fmla="*/ 43448 w 901862"/>
                  <a:gd name="connsiteY7-16" fmla="*/ 260775 h 260775"/>
                  <a:gd name="connsiteX8-17" fmla="*/ 0 w 901862"/>
                  <a:gd name="connsiteY8-18" fmla="*/ 217327 h 260775"/>
                  <a:gd name="connsiteX9" fmla="*/ 0 w 901862"/>
                  <a:gd name="connsiteY9" fmla="*/ 43539 h 260775"/>
                  <a:gd name="connsiteX0-19" fmla="*/ 0 w 901862"/>
                  <a:gd name="connsiteY0-20" fmla="*/ 43448 h 260684"/>
                  <a:gd name="connsiteX1-21" fmla="*/ 43448 w 901862"/>
                  <a:gd name="connsiteY1-22" fmla="*/ 0 h 260684"/>
                  <a:gd name="connsiteX2-23" fmla="*/ 441588 w 901862"/>
                  <a:gd name="connsiteY2-24" fmla="*/ 144593 h 260684"/>
                  <a:gd name="connsiteX3-25" fmla="*/ 858414 w 901862"/>
                  <a:gd name="connsiteY3-26" fmla="*/ 0 h 260684"/>
                  <a:gd name="connsiteX4-27" fmla="*/ 901862 w 901862"/>
                  <a:gd name="connsiteY4-28" fmla="*/ 43448 h 260684"/>
                  <a:gd name="connsiteX5-29" fmla="*/ 901862 w 901862"/>
                  <a:gd name="connsiteY5-30" fmla="*/ 217236 h 260684"/>
                  <a:gd name="connsiteX6-31" fmla="*/ 858414 w 901862"/>
                  <a:gd name="connsiteY6-32" fmla="*/ 260684 h 260684"/>
                  <a:gd name="connsiteX7-33" fmla="*/ 43448 w 901862"/>
                  <a:gd name="connsiteY7-34" fmla="*/ 260684 h 260684"/>
                  <a:gd name="connsiteX8-35" fmla="*/ 0 w 901862"/>
                  <a:gd name="connsiteY8-36" fmla="*/ 217236 h 260684"/>
                  <a:gd name="connsiteX9-37" fmla="*/ 0 w 901862"/>
                  <a:gd name="connsiteY9-38" fmla="*/ 43448 h 260684"/>
                  <a:gd name="connsiteX0-39" fmla="*/ 0 w 901862"/>
                  <a:gd name="connsiteY0-40" fmla="*/ 43448 h 260684"/>
                  <a:gd name="connsiteX1-41" fmla="*/ 43448 w 901862"/>
                  <a:gd name="connsiteY1-42" fmla="*/ 0 h 260684"/>
                  <a:gd name="connsiteX2-43" fmla="*/ 446920 w 901862"/>
                  <a:gd name="connsiteY2-44" fmla="*/ 82317 h 260684"/>
                  <a:gd name="connsiteX3-45" fmla="*/ 858414 w 901862"/>
                  <a:gd name="connsiteY3-46" fmla="*/ 0 h 260684"/>
                  <a:gd name="connsiteX4-47" fmla="*/ 901862 w 901862"/>
                  <a:gd name="connsiteY4-48" fmla="*/ 43448 h 260684"/>
                  <a:gd name="connsiteX5-49" fmla="*/ 901862 w 901862"/>
                  <a:gd name="connsiteY5-50" fmla="*/ 217236 h 260684"/>
                  <a:gd name="connsiteX6-51" fmla="*/ 858414 w 901862"/>
                  <a:gd name="connsiteY6-52" fmla="*/ 260684 h 260684"/>
                  <a:gd name="connsiteX7-53" fmla="*/ 43448 w 901862"/>
                  <a:gd name="connsiteY7-54" fmla="*/ 260684 h 260684"/>
                  <a:gd name="connsiteX8-55" fmla="*/ 0 w 901862"/>
                  <a:gd name="connsiteY8-56" fmla="*/ 217236 h 260684"/>
                  <a:gd name="connsiteX9-57" fmla="*/ 0 w 901862"/>
                  <a:gd name="connsiteY9-58" fmla="*/ 43448 h 260684"/>
                  <a:gd name="connsiteX0-59" fmla="*/ 0 w 901862"/>
                  <a:gd name="connsiteY0-60" fmla="*/ 43448 h 260684"/>
                  <a:gd name="connsiteX1-61" fmla="*/ 43448 w 901862"/>
                  <a:gd name="connsiteY1-62" fmla="*/ 0 h 260684"/>
                  <a:gd name="connsiteX2-63" fmla="*/ 446920 w 901862"/>
                  <a:gd name="connsiteY2-64" fmla="*/ 82317 h 260684"/>
                  <a:gd name="connsiteX3-65" fmla="*/ 858414 w 901862"/>
                  <a:gd name="connsiteY3-66" fmla="*/ 0 h 260684"/>
                  <a:gd name="connsiteX4-67" fmla="*/ 901862 w 901862"/>
                  <a:gd name="connsiteY4-68" fmla="*/ 43448 h 260684"/>
                  <a:gd name="connsiteX5-69" fmla="*/ 901862 w 901862"/>
                  <a:gd name="connsiteY5-70" fmla="*/ 217236 h 260684"/>
                  <a:gd name="connsiteX6-71" fmla="*/ 858414 w 901862"/>
                  <a:gd name="connsiteY6-72" fmla="*/ 260684 h 260684"/>
                  <a:gd name="connsiteX7-73" fmla="*/ 43448 w 901862"/>
                  <a:gd name="connsiteY7-74" fmla="*/ 260684 h 260684"/>
                  <a:gd name="connsiteX8-75" fmla="*/ 0 w 901862"/>
                  <a:gd name="connsiteY8-76" fmla="*/ 217236 h 260684"/>
                  <a:gd name="connsiteX9-77" fmla="*/ 0 w 901862"/>
                  <a:gd name="connsiteY9-78" fmla="*/ 43448 h 260684"/>
                  <a:gd name="connsiteX0-79" fmla="*/ 0 w 901862"/>
                  <a:gd name="connsiteY0-80" fmla="*/ 43448 h 260684"/>
                  <a:gd name="connsiteX1-81" fmla="*/ 43448 w 901862"/>
                  <a:gd name="connsiteY1-82" fmla="*/ 0 h 260684"/>
                  <a:gd name="connsiteX2-83" fmla="*/ 446920 w 901862"/>
                  <a:gd name="connsiteY2-84" fmla="*/ 82317 h 260684"/>
                  <a:gd name="connsiteX3-85" fmla="*/ 858414 w 901862"/>
                  <a:gd name="connsiteY3-86" fmla="*/ 0 h 260684"/>
                  <a:gd name="connsiteX4-87" fmla="*/ 901862 w 901862"/>
                  <a:gd name="connsiteY4-88" fmla="*/ 43448 h 260684"/>
                  <a:gd name="connsiteX5-89" fmla="*/ 901862 w 901862"/>
                  <a:gd name="connsiteY5-90" fmla="*/ 217236 h 260684"/>
                  <a:gd name="connsiteX6-91" fmla="*/ 858414 w 901862"/>
                  <a:gd name="connsiteY6-92" fmla="*/ 260684 h 260684"/>
                  <a:gd name="connsiteX7-93" fmla="*/ 43448 w 901862"/>
                  <a:gd name="connsiteY7-94" fmla="*/ 260684 h 260684"/>
                  <a:gd name="connsiteX8-95" fmla="*/ 0 w 901862"/>
                  <a:gd name="connsiteY8-96" fmla="*/ 217236 h 260684"/>
                  <a:gd name="connsiteX9-97" fmla="*/ 0 w 901862"/>
                  <a:gd name="connsiteY9-98" fmla="*/ 43448 h 260684"/>
                  <a:gd name="connsiteX0-99" fmla="*/ 0 w 901862"/>
                  <a:gd name="connsiteY0-100" fmla="*/ 90518 h 307754"/>
                  <a:gd name="connsiteX1-101" fmla="*/ 60498 w 901862"/>
                  <a:gd name="connsiteY1-102" fmla="*/ 0 h 307754"/>
                  <a:gd name="connsiteX2-103" fmla="*/ 446920 w 901862"/>
                  <a:gd name="connsiteY2-104" fmla="*/ 129387 h 307754"/>
                  <a:gd name="connsiteX3-105" fmla="*/ 858414 w 901862"/>
                  <a:gd name="connsiteY3-106" fmla="*/ 47070 h 307754"/>
                  <a:gd name="connsiteX4-107" fmla="*/ 901862 w 901862"/>
                  <a:gd name="connsiteY4-108" fmla="*/ 90518 h 307754"/>
                  <a:gd name="connsiteX5-109" fmla="*/ 901862 w 901862"/>
                  <a:gd name="connsiteY5-110" fmla="*/ 264306 h 307754"/>
                  <a:gd name="connsiteX6-111" fmla="*/ 858414 w 901862"/>
                  <a:gd name="connsiteY6-112" fmla="*/ 307754 h 307754"/>
                  <a:gd name="connsiteX7-113" fmla="*/ 43448 w 901862"/>
                  <a:gd name="connsiteY7-114" fmla="*/ 307754 h 307754"/>
                  <a:gd name="connsiteX8-115" fmla="*/ 0 w 901862"/>
                  <a:gd name="connsiteY8-116" fmla="*/ 264306 h 307754"/>
                  <a:gd name="connsiteX9-117" fmla="*/ 0 w 901862"/>
                  <a:gd name="connsiteY9-118" fmla="*/ 90518 h 307754"/>
                  <a:gd name="connsiteX0-119" fmla="*/ 0 w 901862"/>
                  <a:gd name="connsiteY0-120" fmla="*/ 90518 h 307754"/>
                  <a:gd name="connsiteX1-121" fmla="*/ 60498 w 901862"/>
                  <a:gd name="connsiteY1-122" fmla="*/ 0 h 307754"/>
                  <a:gd name="connsiteX2-123" fmla="*/ 446920 w 901862"/>
                  <a:gd name="connsiteY2-124" fmla="*/ 129387 h 307754"/>
                  <a:gd name="connsiteX3-125" fmla="*/ 858414 w 901862"/>
                  <a:gd name="connsiteY3-126" fmla="*/ 47070 h 307754"/>
                  <a:gd name="connsiteX4-127" fmla="*/ 901862 w 901862"/>
                  <a:gd name="connsiteY4-128" fmla="*/ 90518 h 307754"/>
                  <a:gd name="connsiteX5-129" fmla="*/ 901862 w 901862"/>
                  <a:gd name="connsiteY5-130" fmla="*/ 264306 h 307754"/>
                  <a:gd name="connsiteX6-131" fmla="*/ 858414 w 901862"/>
                  <a:gd name="connsiteY6-132" fmla="*/ 307754 h 307754"/>
                  <a:gd name="connsiteX7-133" fmla="*/ 43448 w 901862"/>
                  <a:gd name="connsiteY7-134" fmla="*/ 307754 h 307754"/>
                  <a:gd name="connsiteX8-135" fmla="*/ 0 w 901862"/>
                  <a:gd name="connsiteY8-136" fmla="*/ 264306 h 307754"/>
                  <a:gd name="connsiteX9-137" fmla="*/ 0 w 901862"/>
                  <a:gd name="connsiteY9-138" fmla="*/ 90518 h 307754"/>
                  <a:gd name="connsiteX0-139" fmla="*/ 0 w 901862"/>
                  <a:gd name="connsiteY0-140" fmla="*/ 90518 h 307754"/>
                  <a:gd name="connsiteX1-141" fmla="*/ 60498 w 901862"/>
                  <a:gd name="connsiteY1-142" fmla="*/ 0 h 307754"/>
                  <a:gd name="connsiteX2-143" fmla="*/ 446920 w 901862"/>
                  <a:gd name="connsiteY2-144" fmla="*/ 129387 h 307754"/>
                  <a:gd name="connsiteX3-145" fmla="*/ 858414 w 901862"/>
                  <a:gd name="connsiteY3-146" fmla="*/ 47070 h 307754"/>
                  <a:gd name="connsiteX4-147" fmla="*/ 901862 w 901862"/>
                  <a:gd name="connsiteY4-148" fmla="*/ 90518 h 307754"/>
                  <a:gd name="connsiteX5-149" fmla="*/ 901862 w 901862"/>
                  <a:gd name="connsiteY5-150" fmla="*/ 264306 h 307754"/>
                  <a:gd name="connsiteX6-151" fmla="*/ 858414 w 901862"/>
                  <a:gd name="connsiteY6-152" fmla="*/ 307754 h 307754"/>
                  <a:gd name="connsiteX7-153" fmla="*/ 43448 w 901862"/>
                  <a:gd name="connsiteY7-154" fmla="*/ 307754 h 307754"/>
                  <a:gd name="connsiteX8-155" fmla="*/ 0 w 901862"/>
                  <a:gd name="connsiteY8-156" fmla="*/ 264306 h 307754"/>
                  <a:gd name="connsiteX9-157" fmla="*/ 0 w 901862"/>
                  <a:gd name="connsiteY9-158" fmla="*/ 90518 h 307754"/>
                  <a:gd name="connsiteX0-159" fmla="*/ 0 w 901862"/>
                  <a:gd name="connsiteY0-160" fmla="*/ 109063 h 326299"/>
                  <a:gd name="connsiteX1-161" fmla="*/ 55530 w 901862"/>
                  <a:gd name="connsiteY1-162" fmla="*/ 0 h 326299"/>
                  <a:gd name="connsiteX2-163" fmla="*/ 446920 w 901862"/>
                  <a:gd name="connsiteY2-164" fmla="*/ 147932 h 326299"/>
                  <a:gd name="connsiteX3-165" fmla="*/ 858414 w 901862"/>
                  <a:gd name="connsiteY3-166" fmla="*/ 65615 h 326299"/>
                  <a:gd name="connsiteX4-167" fmla="*/ 901862 w 901862"/>
                  <a:gd name="connsiteY4-168" fmla="*/ 109063 h 326299"/>
                  <a:gd name="connsiteX5-169" fmla="*/ 901862 w 901862"/>
                  <a:gd name="connsiteY5-170" fmla="*/ 282851 h 326299"/>
                  <a:gd name="connsiteX6-171" fmla="*/ 858414 w 901862"/>
                  <a:gd name="connsiteY6-172" fmla="*/ 326299 h 326299"/>
                  <a:gd name="connsiteX7-173" fmla="*/ 43448 w 901862"/>
                  <a:gd name="connsiteY7-174" fmla="*/ 326299 h 326299"/>
                  <a:gd name="connsiteX8-175" fmla="*/ 0 w 901862"/>
                  <a:gd name="connsiteY8-176" fmla="*/ 282851 h 326299"/>
                  <a:gd name="connsiteX9-177" fmla="*/ 0 w 901862"/>
                  <a:gd name="connsiteY9-178" fmla="*/ 109063 h 326299"/>
                  <a:gd name="connsiteX0-179" fmla="*/ 0 w 901862"/>
                  <a:gd name="connsiteY0-180" fmla="*/ 109063 h 326299"/>
                  <a:gd name="connsiteX1-181" fmla="*/ 55530 w 901862"/>
                  <a:gd name="connsiteY1-182" fmla="*/ 0 h 326299"/>
                  <a:gd name="connsiteX2-183" fmla="*/ 446920 w 901862"/>
                  <a:gd name="connsiteY2-184" fmla="*/ 147932 h 326299"/>
                  <a:gd name="connsiteX3-185" fmla="*/ 858414 w 901862"/>
                  <a:gd name="connsiteY3-186" fmla="*/ 65615 h 326299"/>
                  <a:gd name="connsiteX4-187" fmla="*/ 901862 w 901862"/>
                  <a:gd name="connsiteY4-188" fmla="*/ 109063 h 326299"/>
                  <a:gd name="connsiteX5-189" fmla="*/ 901862 w 901862"/>
                  <a:gd name="connsiteY5-190" fmla="*/ 282851 h 326299"/>
                  <a:gd name="connsiteX6-191" fmla="*/ 858414 w 901862"/>
                  <a:gd name="connsiteY6-192" fmla="*/ 326299 h 326299"/>
                  <a:gd name="connsiteX7-193" fmla="*/ 43448 w 901862"/>
                  <a:gd name="connsiteY7-194" fmla="*/ 326299 h 326299"/>
                  <a:gd name="connsiteX8-195" fmla="*/ 0 w 901862"/>
                  <a:gd name="connsiteY8-196" fmla="*/ 282851 h 326299"/>
                  <a:gd name="connsiteX9-197" fmla="*/ 0 w 901862"/>
                  <a:gd name="connsiteY9-198" fmla="*/ 109063 h 326299"/>
                  <a:gd name="connsiteX0-199" fmla="*/ 0 w 901862"/>
                  <a:gd name="connsiteY0-200" fmla="*/ 109063 h 326299"/>
                  <a:gd name="connsiteX1-201" fmla="*/ 55530 w 901862"/>
                  <a:gd name="connsiteY1-202" fmla="*/ 0 h 326299"/>
                  <a:gd name="connsiteX2-203" fmla="*/ 446920 w 901862"/>
                  <a:gd name="connsiteY2-204" fmla="*/ 147932 h 326299"/>
                  <a:gd name="connsiteX3-205" fmla="*/ 858414 w 901862"/>
                  <a:gd name="connsiteY3-206" fmla="*/ 65615 h 326299"/>
                  <a:gd name="connsiteX4-207" fmla="*/ 901862 w 901862"/>
                  <a:gd name="connsiteY4-208" fmla="*/ 109063 h 326299"/>
                  <a:gd name="connsiteX5-209" fmla="*/ 901862 w 901862"/>
                  <a:gd name="connsiteY5-210" fmla="*/ 282851 h 326299"/>
                  <a:gd name="connsiteX6-211" fmla="*/ 858414 w 901862"/>
                  <a:gd name="connsiteY6-212" fmla="*/ 326299 h 326299"/>
                  <a:gd name="connsiteX7-213" fmla="*/ 43448 w 901862"/>
                  <a:gd name="connsiteY7-214" fmla="*/ 326299 h 326299"/>
                  <a:gd name="connsiteX8-215" fmla="*/ 0 w 901862"/>
                  <a:gd name="connsiteY8-216" fmla="*/ 282851 h 326299"/>
                  <a:gd name="connsiteX9-217" fmla="*/ 0 w 901862"/>
                  <a:gd name="connsiteY9-218" fmla="*/ 109063 h 326299"/>
                  <a:gd name="connsiteX0-219" fmla="*/ 0 w 901862"/>
                  <a:gd name="connsiteY0-220" fmla="*/ 109063 h 326299"/>
                  <a:gd name="connsiteX1-221" fmla="*/ 55530 w 901862"/>
                  <a:gd name="connsiteY1-222" fmla="*/ 0 h 326299"/>
                  <a:gd name="connsiteX2-223" fmla="*/ 446920 w 901862"/>
                  <a:gd name="connsiteY2-224" fmla="*/ 147932 h 326299"/>
                  <a:gd name="connsiteX3-225" fmla="*/ 858414 w 901862"/>
                  <a:gd name="connsiteY3-226" fmla="*/ 65615 h 326299"/>
                  <a:gd name="connsiteX4-227" fmla="*/ 901862 w 901862"/>
                  <a:gd name="connsiteY4-228" fmla="*/ 109063 h 326299"/>
                  <a:gd name="connsiteX5-229" fmla="*/ 901862 w 901862"/>
                  <a:gd name="connsiteY5-230" fmla="*/ 282851 h 326299"/>
                  <a:gd name="connsiteX6-231" fmla="*/ 858414 w 901862"/>
                  <a:gd name="connsiteY6-232" fmla="*/ 326299 h 326299"/>
                  <a:gd name="connsiteX7-233" fmla="*/ 43448 w 901862"/>
                  <a:gd name="connsiteY7-234" fmla="*/ 326299 h 326299"/>
                  <a:gd name="connsiteX8-235" fmla="*/ 0 w 901862"/>
                  <a:gd name="connsiteY8-236" fmla="*/ 282851 h 326299"/>
                  <a:gd name="connsiteX9-237" fmla="*/ 0 w 901862"/>
                  <a:gd name="connsiteY9-238" fmla="*/ 109063 h 326299"/>
                  <a:gd name="connsiteX0-239" fmla="*/ 0 w 901862"/>
                  <a:gd name="connsiteY0-240" fmla="*/ 109063 h 326299"/>
                  <a:gd name="connsiteX1-241" fmla="*/ 55530 w 901862"/>
                  <a:gd name="connsiteY1-242" fmla="*/ 0 h 326299"/>
                  <a:gd name="connsiteX2-243" fmla="*/ 446920 w 901862"/>
                  <a:gd name="connsiteY2-244" fmla="*/ 147932 h 326299"/>
                  <a:gd name="connsiteX3-245" fmla="*/ 858414 w 901862"/>
                  <a:gd name="connsiteY3-246" fmla="*/ 65615 h 326299"/>
                  <a:gd name="connsiteX4-247" fmla="*/ 901862 w 901862"/>
                  <a:gd name="connsiteY4-248" fmla="*/ 109063 h 326299"/>
                  <a:gd name="connsiteX5-249" fmla="*/ 901862 w 901862"/>
                  <a:gd name="connsiteY5-250" fmla="*/ 282851 h 326299"/>
                  <a:gd name="connsiteX6-251" fmla="*/ 858414 w 901862"/>
                  <a:gd name="connsiteY6-252" fmla="*/ 326299 h 326299"/>
                  <a:gd name="connsiteX7-253" fmla="*/ 43448 w 901862"/>
                  <a:gd name="connsiteY7-254" fmla="*/ 326299 h 326299"/>
                  <a:gd name="connsiteX8-255" fmla="*/ 0 w 901862"/>
                  <a:gd name="connsiteY8-256" fmla="*/ 282851 h 326299"/>
                  <a:gd name="connsiteX9-257" fmla="*/ 0 w 901862"/>
                  <a:gd name="connsiteY9-258" fmla="*/ 109063 h 326299"/>
                  <a:gd name="connsiteX0-259" fmla="*/ 0 w 901862"/>
                  <a:gd name="connsiteY0-260" fmla="*/ 109063 h 326299"/>
                  <a:gd name="connsiteX1-261" fmla="*/ 55530 w 901862"/>
                  <a:gd name="connsiteY1-262" fmla="*/ 0 h 326299"/>
                  <a:gd name="connsiteX2-263" fmla="*/ 408216 w 901862"/>
                  <a:gd name="connsiteY2-264" fmla="*/ 142707 h 326299"/>
                  <a:gd name="connsiteX3-265" fmla="*/ 858414 w 901862"/>
                  <a:gd name="connsiteY3-266" fmla="*/ 65615 h 326299"/>
                  <a:gd name="connsiteX4-267" fmla="*/ 901862 w 901862"/>
                  <a:gd name="connsiteY4-268" fmla="*/ 109063 h 326299"/>
                  <a:gd name="connsiteX5-269" fmla="*/ 901862 w 901862"/>
                  <a:gd name="connsiteY5-270" fmla="*/ 282851 h 326299"/>
                  <a:gd name="connsiteX6-271" fmla="*/ 858414 w 901862"/>
                  <a:gd name="connsiteY6-272" fmla="*/ 326299 h 326299"/>
                  <a:gd name="connsiteX7-273" fmla="*/ 43448 w 901862"/>
                  <a:gd name="connsiteY7-274" fmla="*/ 326299 h 326299"/>
                  <a:gd name="connsiteX8-275" fmla="*/ 0 w 901862"/>
                  <a:gd name="connsiteY8-276" fmla="*/ 282851 h 326299"/>
                  <a:gd name="connsiteX9-277" fmla="*/ 0 w 901862"/>
                  <a:gd name="connsiteY9-278" fmla="*/ 109063 h 326299"/>
                  <a:gd name="connsiteX0-279" fmla="*/ 0 w 901862"/>
                  <a:gd name="connsiteY0-280" fmla="*/ 109063 h 326299"/>
                  <a:gd name="connsiteX1-281" fmla="*/ 55530 w 901862"/>
                  <a:gd name="connsiteY1-282" fmla="*/ 0 h 326299"/>
                  <a:gd name="connsiteX2-283" fmla="*/ 408216 w 901862"/>
                  <a:gd name="connsiteY2-284" fmla="*/ 142707 h 326299"/>
                  <a:gd name="connsiteX3-285" fmla="*/ 856799 w 901862"/>
                  <a:gd name="connsiteY3-286" fmla="*/ 50453 h 326299"/>
                  <a:gd name="connsiteX4-287" fmla="*/ 901862 w 901862"/>
                  <a:gd name="connsiteY4-288" fmla="*/ 109063 h 326299"/>
                  <a:gd name="connsiteX5-289" fmla="*/ 901862 w 901862"/>
                  <a:gd name="connsiteY5-290" fmla="*/ 282851 h 326299"/>
                  <a:gd name="connsiteX6-291" fmla="*/ 858414 w 901862"/>
                  <a:gd name="connsiteY6-292" fmla="*/ 326299 h 326299"/>
                  <a:gd name="connsiteX7-293" fmla="*/ 43448 w 901862"/>
                  <a:gd name="connsiteY7-294" fmla="*/ 326299 h 326299"/>
                  <a:gd name="connsiteX8-295" fmla="*/ 0 w 901862"/>
                  <a:gd name="connsiteY8-296" fmla="*/ 282851 h 326299"/>
                  <a:gd name="connsiteX9-297" fmla="*/ 0 w 901862"/>
                  <a:gd name="connsiteY9-298" fmla="*/ 109063 h 326299"/>
                  <a:gd name="connsiteX0-299" fmla="*/ 0 w 901862"/>
                  <a:gd name="connsiteY0-300" fmla="*/ 109063 h 326299"/>
                  <a:gd name="connsiteX1-301" fmla="*/ 55530 w 901862"/>
                  <a:gd name="connsiteY1-302" fmla="*/ 0 h 326299"/>
                  <a:gd name="connsiteX2-303" fmla="*/ 408216 w 901862"/>
                  <a:gd name="connsiteY2-304" fmla="*/ 142707 h 326299"/>
                  <a:gd name="connsiteX3-305" fmla="*/ 856799 w 901862"/>
                  <a:gd name="connsiteY3-306" fmla="*/ 50453 h 326299"/>
                  <a:gd name="connsiteX4-307" fmla="*/ 901862 w 901862"/>
                  <a:gd name="connsiteY4-308" fmla="*/ 109063 h 326299"/>
                  <a:gd name="connsiteX5-309" fmla="*/ 901862 w 901862"/>
                  <a:gd name="connsiteY5-310" fmla="*/ 282851 h 326299"/>
                  <a:gd name="connsiteX6-311" fmla="*/ 858414 w 901862"/>
                  <a:gd name="connsiteY6-312" fmla="*/ 326299 h 326299"/>
                  <a:gd name="connsiteX7-313" fmla="*/ 43448 w 901862"/>
                  <a:gd name="connsiteY7-314" fmla="*/ 326299 h 326299"/>
                  <a:gd name="connsiteX8-315" fmla="*/ 0 w 901862"/>
                  <a:gd name="connsiteY8-316" fmla="*/ 282851 h 326299"/>
                  <a:gd name="connsiteX9-317" fmla="*/ 0 w 901862"/>
                  <a:gd name="connsiteY9-318" fmla="*/ 109063 h 326299"/>
                  <a:gd name="connsiteX0-319" fmla="*/ 0 w 901862"/>
                  <a:gd name="connsiteY0-320" fmla="*/ 109063 h 326299"/>
                  <a:gd name="connsiteX1-321" fmla="*/ 55530 w 901862"/>
                  <a:gd name="connsiteY1-322" fmla="*/ 0 h 326299"/>
                  <a:gd name="connsiteX2-323" fmla="*/ 408216 w 901862"/>
                  <a:gd name="connsiteY2-324" fmla="*/ 142707 h 326299"/>
                  <a:gd name="connsiteX3-325" fmla="*/ 803023 w 901862"/>
                  <a:gd name="connsiteY3-326" fmla="*/ 26637 h 326299"/>
                  <a:gd name="connsiteX4-327" fmla="*/ 901862 w 901862"/>
                  <a:gd name="connsiteY4-328" fmla="*/ 109063 h 326299"/>
                  <a:gd name="connsiteX5-329" fmla="*/ 901862 w 901862"/>
                  <a:gd name="connsiteY5-330" fmla="*/ 282851 h 326299"/>
                  <a:gd name="connsiteX6-331" fmla="*/ 858414 w 901862"/>
                  <a:gd name="connsiteY6-332" fmla="*/ 326299 h 326299"/>
                  <a:gd name="connsiteX7-333" fmla="*/ 43448 w 901862"/>
                  <a:gd name="connsiteY7-334" fmla="*/ 326299 h 326299"/>
                  <a:gd name="connsiteX8-335" fmla="*/ 0 w 901862"/>
                  <a:gd name="connsiteY8-336" fmla="*/ 282851 h 326299"/>
                  <a:gd name="connsiteX9-337" fmla="*/ 0 w 901862"/>
                  <a:gd name="connsiteY9-338" fmla="*/ 109063 h 326299"/>
                  <a:gd name="connsiteX0-339" fmla="*/ 0 w 901862"/>
                  <a:gd name="connsiteY0-340" fmla="*/ 109063 h 326299"/>
                  <a:gd name="connsiteX1-341" fmla="*/ 55530 w 901862"/>
                  <a:gd name="connsiteY1-342" fmla="*/ 0 h 326299"/>
                  <a:gd name="connsiteX2-343" fmla="*/ 408216 w 901862"/>
                  <a:gd name="connsiteY2-344" fmla="*/ 142707 h 326299"/>
                  <a:gd name="connsiteX3-345" fmla="*/ 809712 w 901862"/>
                  <a:gd name="connsiteY3-346" fmla="*/ 36769 h 326299"/>
                  <a:gd name="connsiteX4-347" fmla="*/ 901862 w 901862"/>
                  <a:gd name="connsiteY4-348" fmla="*/ 109063 h 326299"/>
                  <a:gd name="connsiteX5-349" fmla="*/ 901862 w 901862"/>
                  <a:gd name="connsiteY5-350" fmla="*/ 282851 h 326299"/>
                  <a:gd name="connsiteX6-351" fmla="*/ 858414 w 901862"/>
                  <a:gd name="connsiteY6-352" fmla="*/ 326299 h 326299"/>
                  <a:gd name="connsiteX7-353" fmla="*/ 43448 w 901862"/>
                  <a:gd name="connsiteY7-354" fmla="*/ 326299 h 326299"/>
                  <a:gd name="connsiteX8-355" fmla="*/ 0 w 901862"/>
                  <a:gd name="connsiteY8-356" fmla="*/ 282851 h 326299"/>
                  <a:gd name="connsiteX9-357" fmla="*/ 0 w 901862"/>
                  <a:gd name="connsiteY9-358" fmla="*/ 109063 h 326299"/>
                  <a:gd name="connsiteX0-359" fmla="*/ 0 w 901862"/>
                  <a:gd name="connsiteY0-360" fmla="*/ 109063 h 326299"/>
                  <a:gd name="connsiteX1-361" fmla="*/ 55530 w 901862"/>
                  <a:gd name="connsiteY1-362" fmla="*/ 0 h 326299"/>
                  <a:gd name="connsiteX2-363" fmla="*/ 408216 w 901862"/>
                  <a:gd name="connsiteY2-364" fmla="*/ 142707 h 326299"/>
                  <a:gd name="connsiteX3-365" fmla="*/ 809712 w 901862"/>
                  <a:gd name="connsiteY3-366" fmla="*/ 36769 h 326299"/>
                  <a:gd name="connsiteX4-367" fmla="*/ 901862 w 901862"/>
                  <a:gd name="connsiteY4-368" fmla="*/ 109063 h 326299"/>
                  <a:gd name="connsiteX5-369" fmla="*/ 901862 w 901862"/>
                  <a:gd name="connsiteY5-370" fmla="*/ 282851 h 326299"/>
                  <a:gd name="connsiteX6-371" fmla="*/ 858414 w 901862"/>
                  <a:gd name="connsiteY6-372" fmla="*/ 326299 h 326299"/>
                  <a:gd name="connsiteX7-373" fmla="*/ 43448 w 901862"/>
                  <a:gd name="connsiteY7-374" fmla="*/ 326299 h 326299"/>
                  <a:gd name="connsiteX8-375" fmla="*/ 0 w 901862"/>
                  <a:gd name="connsiteY8-376" fmla="*/ 282851 h 326299"/>
                  <a:gd name="connsiteX9-377" fmla="*/ 0 w 901862"/>
                  <a:gd name="connsiteY9-378" fmla="*/ 109063 h 326299"/>
                  <a:gd name="connsiteX0-379" fmla="*/ 0 w 901862"/>
                  <a:gd name="connsiteY0-380" fmla="*/ 109063 h 326299"/>
                  <a:gd name="connsiteX1-381" fmla="*/ 55530 w 901862"/>
                  <a:gd name="connsiteY1-382" fmla="*/ 0 h 326299"/>
                  <a:gd name="connsiteX2-383" fmla="*/ 408216 w 901862"/>
                  <a:gd name="connsiteY2-384" fmla="*/ 142707 h 326299"/>
                  <a:gd name="connsiteX3-385" fmla="*/ 792935 w 901862"/>
                  <a:gd name="connsiteY3-386" fmla="*/ 23223 h 326299"/>
                  <a:gd name="connsiteX4-387" fmla="*/ 901862 w 901862"/>
                  <a:gd name="connsiteY4-388" fmla="*/ 109063 h 326299"/>
                  <a:gd name="connsiteX5-389" fmla="*/ 901862 w 901862"/>
                  <a:gd name="connsiteY5-390" fmla="*/ 282851 h 326299"/>
                  <a:gd name="connsiteX6-391" fmla="*/ 858414 w 901862"/>
                  <a:gd name="connsiteY6-392" fmla="*/ 326299 h 326299"/>
                  <a:gd name="connsiteX7-393" fmla="*/ 43448 w 901862"/>
                  <a:gd name="connsiteY7-394" fmla="*/ 326299 h 326299"/>
                  <a:gd name="connsiteX8-395" fmla="*/ 0 w 901862"/>
                  <a:gd name="connsiteY8-396" fmla="*/ 282851 h 326299"/>
                  <a:gd name="connsiteX9-397" fmla="*/ 0 w 901862"/>
                  <a:gd name="connsiteY9-398" fmla="*/ 109063 h 326299"/>
                  <a:gd name="connsiteX0-399" fmla="*/ 0 w 901862"/>
                  <a:gd name="connsiteY0-400" fmla="*/ 109063 h 326299"/>
                  <a:gd name="connsiteX1-401" fmla="*/ 55530 w 901862"/>
                  <a:gd name="connsiteY1-402" fmla="*/ 0 h 326299"/>
                  <a:gd name="connsiteX2-403" fmla="*/ 408216 w 901862"/>
                  <a:gd name="connsiteY2-404" fmla="*/ 142707 h 326299"/>
                  <a:gd name="connsiteX3-405" fmla="*/ 792935 w 901862"/>
                  <a:gd name="connsiteY3-406" fmla="*/ 23223 h 326299"/>
                  <a:gd name="connsiteX4-407" fmla="*/ 901862 w 901862"/>
                  <a:gd name="connsiteY4-408" fmla="*/ 109063 h 326299"/>
                  <a:gd name="connsiteX5-409" fmla="*/ 901862 w 901862"/>
                  <a:gd name="connsiteY5-410" fmla="*/ 282851 h 326299"/>
                  <a:gd name="connsiteX6-411" fmla="*/ 858414 w 901862"/>
                  <a:gd name="connsiteY6-412" fmla="*/ 326299 h 326299"/>
                  <a:gd name="connsiteX7-413" fmla="*/ 43448 w 901862"/>
                  <a:gd name="connsiteY7-414" fmla="*/ 326299 h 326299"/>
                  <a:gd name="connsiteX8-415" fmla="*/ 0 w 901862"/>
                  <a:gd name="connsiteY8-416" fmla="*/ 282851 h 326299"/>
                  <a:gd name="connsiteX9-417" fmla="*/ 0 w 901862"/>
                  <a:gd name="connsiteY9-418" fmla="*/ 109063 h 326299"/>
                  <a:gd name="connsiteX0-419" fmla="*/ 0 w 901862"/>
                  <a:gd name="connsiteY0-420" fmla="*/ 156254 h 373490"/>
                  <a:gd name="connsiteX1-421" fmla="*/ 45639 w 901862"/>
                  <a:gd name="connsiteY1-422" fmla="*/ 0 h 373490"/>
                  <a:gd name="connsiteX2-423" fmla="*/ 408216 w 901862"/>
                  <a:gd name="connsiteY2-424" fmla="*/ 189898 h 373490"/>
                  <a:gd name="connsiteX3-425" fmla="*/ 792935 w 901862"/>
                  <a:gd name="connsiteY3-426" fmla="*/ 70414 h 373490"/>
                  <a:gd name="connsiteX4-427" fmla="*/ 901862 w 901862"/>
                  <a:gd name="connsiteY4-428" fmla="*/ 156254 h 373490"/>
                  <a:gd name="connsiteX5-429" fmla="*/ 901862 w 901862"/>
                  <a:gd name="connsiteY5-430" fmla="*/ 330042 h 373490"/>
                  <a:gd name="connsiteX6-431" fmla="*/ 858414 w 901862"/>
                  <a:gd name="connsiteY6-432" fmla="*/ 373490 h 373490"/>
                  <a:gd name="connsiteX7-433" fmla="*/ 43448 w 901862"/>
                  <a:gd name="connsiteY7-434" fmla="*/ 373490 h 373490"/>
                  <a:gd name="connsiteX8-435" fmla="*/ 0 w 901862"/>
                  <a:gd name="connsiteY8-436" fmla="*/ 330042 h 373490"/>
                  <a:gd name="connsiteX9-437" fmla="*/ 0 w 901862"/>
                  <a:gd name="connsiteY9-438" fmla="*/ 156254 h 373490"/>
                  <a:gd name="connsiteX0-439" fmla="*/ 0 w 901862"/>
                  <a:gd name="connsiteY0-440" fmla="*/ 156254 h 373784"/>
                  <a:gd name="connsiteX1-441" fmla="*/ 45639 w 901862"/>
                  <a:gd name="connsiteY1-442" fmla="*/ 0 h 373784"/>
                  <a:gd name="connsiteX2-443" fmla="*/ 408216 w 901862"/>
                  <a:gd name="connsiteY2-444" fmla="*/ 189898 h 373784"/>
                  <a:gd name="connsiteX3-445" fmla="*/ 792935 w 901862"/>
                  <a:gd name="connsiteY3-446" fmla="*/ 70414 h 373784"/>
                  <a:gd name="connsiteX4-447" fmla="*/ 901862 w 901862"/>
                  <a:gd name="connsiteY4-448" fmla="*/ 156254 h 373784"/>
                  <a:gd name="connsiteX5-449" fmla="*/ 901862 w 901862"/>
                  <a:gd name="connsiteY5-450" fmla="*/ 330042 h 373784"/>
                  <a:gd name="connsiteX6-451" fmla="*/ 858414 w 901862"/>
                  <a:gd name="connsiteY6-452" fmla="*/ 373490 h 373784"/>
                  <a:gd name="connsiteX7-453" fmla="*/ 486526 w 901862"/>
                  <a:gd name="connsiteY7-454" fmla="*/ 373784 h 373784"/>
                  <a:gd name="connsiteX8-455" fmla="*/ 43448 w 901862"/>
                  <a:gd name="connsiteY8-456" fmla="*/ 373490 h 373784"/>
                  <a:gd name="connsiteX9-457" fmla="*/ 0 w 901862"/>
                  <a:gd name="connsiteY9-458" fmla="*/ 330042 h 373784"/>
                  <a:gd name="connsiteX10" fmla="*/ 0 w 901862"/>
                  <a:gd name="connsiteY10" fmla="*/ 156254 h 373784"/>
                  <a:gd name="connsiteX0-459" fmla="*/ 0 w 901862"/>
                  <a:gd name="connsiteY0-460" fmla="*/ 156254 h 373490"/>
                  <a:gd name="connsiteX1-461" fmla="*/ 45639 w 901862"/>
                  <a:gd name="connsiteY1-462" fmla="*/ 0 h 373490"/>
                  <a:gd name="connsiteX2-463" fmla="*/ 408216 w 901862"/>
                  <a:gd name="connsiteY2-464" fmla="*/ 189898 h 373490"/>
                  <a:gd name="connsiteX3-465" fmla="*/ 792935 w 901862"/>
                  <a:gd name="connsiteY3-466" fmla="*/ 70414 h 373490"/>
                  <a:gd name="connsiteX4-467" fmla="*/ 901862 w 901862"/>
                  <a:gd name="connsiteY4-468" fmla="*/ 156254 h 373490"/>
                  <a:gd name="connsiteX5-469" fmla="*/ 901862 w 901862"/>
                  <a:gd name="connsiteY5-470" fmla="*/ 330042 h 373490"/>
                  <a:gd name="connsiteX6-471" fmla="*/ 858414 w 901862"/>
                  <a:gd name="connsiteY6-472" fmla="*/ 373490 h 373490"/>
                  <a:gd name="connsiteX7-473" fmla="*/ 471864 w 901862"/>
                  <a:gd name="connsiteY7-474" fmla="*/ 264269 h 373490"/>
                  <a:gd name="connsiteX8-475" fmla="*/ 43448 w 901862"/>
                  <a:gd name="connsiteY8-476" fmla="*/ 373490 h 373490"/>
                  <a:gd name="connsiteX9-477" fmla="*/ 0 w 901862"/>
                  <a:gd name="connsiteY9-478" fmla="*/ 330042 h 373490"/>
                  <a:gd name="connsiteX10-479" fmla="*/ 0 w 901862"/>
                  <a:gd name="connsiteY10-480" fmla="*/ 156254 h 373490"/>
                  <a:gd name="connsiteX0-481" fmla="*/ 0 w 901862"/>
                  <a:gd name="connsiteY0-482" fmla="*/ 156254 h 373490"/>
                  <a:gd name="connsiteX1-483" fmla="*/ 45639 w 901862"/>
                  <a:gd name="connsiteY1-484" fmla="*/ 0 h 373490"/>
                  <a:gd name="connsiteX2-485" fmla="*/ 408216 w 901862"/>
                  <a:gd name="connsiteY2-486" fmla="*/ 189898 h 373490"/>
                  <a:gd name="connsiteX3-487" fmla="*/ 792935 w 901862"/>
                  <a:gd name="connsiteY3-488" fmla="*/ 70414 h 373490"/>
                  <a:gd name="connsiteX4-489" fmla="*/ 901862 w 901862"/>
                  <a:gd name="connsiteY4-490" fmla="*/ 156254 h 373490"/>
                  <a:gd name="connsiteX5-491" fmla="*/ 901862 w 901862"/>
                  <a:gd name="connsiteY5-492" fmla="*/ 330042 h 373490"/>
                  <a:gd name="connsiteX6-493" fmla="*/ 858414 w 901862"/>
                  <a:gd name="connsiteY6-494" fmla="*/ 373490 h 373490"/>
                  <a:gd name="connsiteX7-495" fmla="*/ 459752 w 901862"/>
                  <a:gd name="connsiteY7-496" fmla="*/ 336619 h 373490"/>
                  <a:gd name="connsiteX8-497" fmla="*/ 43448 w 901862"/>
                  <a:gd name="connsiteY8-498" fmla="*/ 373490 h 373490"/>
                  <a:gd name="connsiteX9-499" fmla="*/ 0 w 901862"/>
                  <a:gd name="connsiteY9-500" fmla="*/ 330042 h 373490"/>
                  <a:gd name="connsiteX10-501" fmla="*/ 0 w 901862"/>
                  <a:gd name="connsiteY10-502" fmla="*/ 156254 h 373490"/>
                  <a:gd name="connsiteX0-503" fmla="*/ 0 w 901862"/>
                  <a:gd name="connsiteY0-504" fmla="*/ 156254 h 373507"/>
                  <a:gd name="connsiteX1-505" fmla="*/ 45639 w 901862"/>
                  <a:gd name="connsiteY1-506" fmla="*/ 0 h 373507"/>
                  <a:gd name="connsiteX2-507" fmla="*/ 408216 w 901862"/>
                  <a:gd name="connsiteY2-508" fmla="*/ 189898 h 373507"/>
                  <a:gd name="connsiteX3-509" fmla="*/ 792935 w 901862"/>
                  <a:gd name="connsiteY3-510" fmla="*/ 70414 h 373507"/>
                  <a:gd name="connsiteX4-511" fmla="*/ 901862 w 901862"/>
                  <a:gd name="connsiteY4-512" fmla="*/ 156254 h 373507"/>
                  <a:gd name="connsiteX5-513" fmla="*/ 901862 w 901862"/>
                  <a:gd name="connsiteY5-514" fmla="*/ 330042 h 373507"/>
                  <a:gd name="connsiteX6-515" fmla="*/ 858414 w 901862"/>
                  <a:gd name="connsiteY6-516" fmla="*/ 373490 h 373507"/>
                  <a:gd name="connsiteX7-517" fmla="*/ 459752 w 901862"/>
                  <a:gd name="connsiteY7-518" fmla="*/ 336619 h 373507"/>
                  <a:gd name="connsiteX8-519" fmla="*/ 43448 w 901862"/>
                  <a:gd name="connsiteY8-520" fmla="*/ 373490 h 373507"/>
                  <a:gd name="connsiteX9-521" fmla="*/ 0 w 901862"/>
                  <a:gd name="connsiteY9-522" fmla="*/ 330042 h 373507"/>
                  <a:gd name="connsiteX10-523" fmla="*/ 0 w 901862"/>
                  <a:gd name="connsiteY10-524" fmla="*/ 156254 h 373507"/>
                  <a:gd name="connsiteX0-525" fmla="*/ 0 w 901862"/>
                  <a:gd name="connsiteY0-526" fmla="*/ 156254 h 420677"/>
                  <a:gd name="connsiteX1-527" fmla="*/ 45639 w 901862"/>
                  <a:gd name="connsiteY1-528" fmla="*/ 0 h 420677"/>
                  <a:gd name="connsiteX2-529" fmla="*/ 408216 w 901862"/>
                  <a:gd name="connsiteY2-530" fmla="*/ 189898 h 420677"/>
                  <a:gd name="connsiteX3-531" fmla="*/ 792935 w 901862"/>
                  <a:gd name="connsiteY3-532" fmla="*/ 70414 h 420677"/>
                  <a:gd name="connsiteX4-533" fmla="*/ 901862 w 901862"/>
                  <a:gd name="connsiteY4-534" fmla="*/ 156254 h 420677"/>
                  <a:gd name="connsiteX5-535" fmla="*/ 901862 w 901862"/>
                  <a:gd name="connsiteY5-536" fmla="*/ 330042 h 420677"/>
                  <a:gd name="connsiteX6-537" fmla="*/ 858414 w 901862"/>
                  <a:gd name="connsiteY6-538" fmla="*/ 373490 h 420677"/>
                  <a:gd name="connsiteX7-539" fmla="*/ 459752 w 901862"/>
                  <a:gd name="connsiteY7-540" fmla="*/ 336619 h 420677"/>
                  <a:gd name="connsiteX8-541" fmla="*/ 49971 w 901862"/>
                  <a:gd name="connsiteY8-542" fmla="*/ 420666 h 420677"/>
                  <a:gd name="connsiteX9-543" fmla="*/ 0 w 901862"/>
                  <a:gd name="connsiteY9-544" fmla="*/ 330042 h 420677"/>
                  <a:gd name="connsiteX10-545" fmla="*/ 0 w 901862"/>
                  <a:gd name="connsiteY10-546" fmla="*/ 156254 h 420677"/>
                  <a:gd name="connsiteX0-547" fmla="*/ 0 w 901862"/>
                  <a:gd name="connsiteY0-548" fmla="*/ 156254 h 460941"/>
                  <a:gd name="connsiteX1-549" fmla="*/ 45639 w 901862"/>
                  <a:gd name="connsiteY1-550" fmla="*/ 0 h 460941"/>
                  <a:gd name="connsiteX2-551" fmla="*/ 408216 w 901862"/>
                  <a:gd name="connsiteY2-552" fmla="*/ 189898 h 460941"/>
                  <a:gd name="connsiteX3-553" fmla="*/ 792935 w 901862"/>
                  <a:gd name="connsiteY3-554" fmla="*/ 70414 h 460941"/>
                  <a:gd name="connsiteX4-555" fmla="*/ 901862 w 901862"/>
                  <a:gd name="connsiteY4-556" fmla="*/ 156254 h 460941"/>
                  <a:gd name="connsiteX5-557" fmla="*/ 901862 w 901862"/>
                  <a:gd name="connsiteY5-558" fmla="*/ 330042 h 460941"/>
                  <a:gd name="connsiteX6-559" fmla="*/ 834446 w 901862"/>
                  <a:gd name="connsiteY6-560" fmla="*/ 460941 h 460941"/>
                  <a:gd name="connsiteX7-561" fmla="*/ 459752 w 901862"/>
                  <a:gd name="connsiteY7-562" fmla="*/ 336619 h 460941"/>
                  <a:gd name="connsiteX8-563" fmla="*/ 49971 w 901862"/>
                  <a:gd name="connsiteY8-564" fmla="*/ 420666 h 460941"/>
                  <a:gd name="connsiteX9-565" fmla="*/ 0 w 901862"/>
                  <a:gd name="connsiteY9-566" fmla="*/ 330042 h 460941"/>
                  <a:gd name="connsiteX10-567" fmla="*/ 0 w 901862"/>
                  <a:gd name="connsiteY10-568" fmla="*/ 156254 h 460941"/>
                  <a:gd name="connsiteX0-569" fmla="*/ 0 w 901862"/>
                  <a:gd name="connsiteY0-570" fmla="*/ 156254 h 460941"/>
                  <a:gd name="connsiteX1-571" fmla="*/ 45639 w 901862"/>
                  <a:gd name="connsiteY1-572" fmla="*/ 0 h 460941"/>
                  <a:gd name="connsiteX2-573" fmla="*/ 408216 w 901862"/>
                  <a:gd name="connsiteY2-574" fmla="*/ 189898 h 460941"/>
                  <a:gd name="connsiteX3-575" fmla="*/ 792935 w 901862"/>
                  <a:gd name="connsiteY3-576" fmla="*/ 70414 h 460941"/>
                  <a:gd name="connsiteX4-577" fmla="*/ 901862 w 901862"/>
                  <a:gd name="connsiteY4-578" fmla="*/ 156254 h 460941"/>
                  <a:gd name="connsiteX5-579" fmla="*/ 901862 w 901862"/>
                  <a:gd name="connsiteY5-580" fmla="*/ 330042 h 460941"/>
                  <a:gd name="connsiteX6-581" fmla="*/ 834446 w 901862"/>
                  <a:gd name="connsiteY6-582" fmla="*/ 460941 h 460941"/>
                  <a:gd name="connsiteX7-583" fmla="*/ 459752 w 901862"/>
                  <a:gd name="connsiteY7-584" fmla="*/ 336619 h 460941"/>
                  <a:gd name="connsiteX8-585" fmla="*/ 49971 w 901862"/>
                  <a:gd name="connsiteY8-586" fmla="*/ 420666 h 460941"/>
                  <a:gd name="connsiteX9-587" fmla="*/ 0 w 901862"/>
                  <a:gd name="connsiteY9-588" fmla="*/ 330042 h 460941"/>
                  <a:gd name="connsiteX10-589" fmla="*/ 0 w 901862"/>
                  <a:gd name="connsiteY10-590" fmla="*/ 156254 h 460941"/>
                  <a:gd name="connsiteX0-591" fmla="*/ 0 w 901862"/>
                  <a:gd name="connsiteY0-592" fmla="*/ 156254 h 518129"/>
                  <a:gd name="connsiteX1-593" fmla="*/ 45639 w 901862"/>
                  <a:gd name="connsiteY1-594" fmla="*/ 0 h 518129"/>
                  <a:gd name="connsiteX2-595" fmla="*/ 408216 w 901862"/>
                  <a:gd name="connsiteY2-596" fmla="*/ 189898 h 518129"/>
                  <a:gd name="connsiteX3-597" fmla="*/ 792935 w 901862"/>
                  <a:gd name="connsiteY3-598" fmla="*/ 70414 h 518129"/>
                  <a:gd name="connsiteX4-599" fmla="*/ 901862 w 901862"/>
                  <a:gd name="connsiteY4-600" fmla="*/ 156254 h 518129"/>
                  <a:gd name="connsiteX5-601" fmla="*/ 901862 w 901862"/>
                  <a:gd name="connsiteY5-602" fmla="*/ 330042 h 518129"/>
                  <a:gd name="connsiteX6-603" fmla="*/ 820718 w 901862"/>
                  <a:gd name="connsiteY6-604" fmla="*/ 518129 h 518129"/>
                  <a:gd name="connsiteX7-605" fmla="*/ 459752 w 901862"/>
                  <a:gd name="connsiteY7-606" fmla="*/ 336619 h 518129"/>
                  <a:gd name="connsiteX8-607" fmla="*/ 49971 w 901862"/>
                  <a:gd name="connsiteY8-608" fmla="*/ 420666 h 518129"/>
                  <a:gd name="connsiteX9-609" fmla="*/ 0 w 901862"/>
                  <a:gd name="connsiteY9-610" fmla="*/ 330042 h 518129"/>
                  <a:gd name="connsiteX10-611" fmla="*/ 0 w 901862"/>
                  <a:gd name="connsiteY10-612" fmla="*/ 156254 h 518129"/>
                  <a:gd name="connsiteX0-613" fmla="*/ 0 w 901862"/>
                  <a:gd name="connsiteY0-614" fmla="*/ 156254 h 518129"/>
                  <a:gd name="connsiteX1-615" fmla="*/ 45639 w 901862"/>
                  <a:gd name="connsiteY1-616" fmla="*/ 0 h 518129"/>
                  <a:gd name="connsiteX2-617" fmla="*/ 408216 w 901862"/>
                  <a:gd name="connsiteY2-618" fmla="*/ 189898 h 518129"/>
                  <a:gd name="connsiteX3-619" fmla="*/ 792935 w 901862"/>
                  <a:gd name="connsiteY3-620" fmla="*/ 70414 h 518129"/>
                  <a:gd name="connsiteX4-621" fmla="*/ 901862 w 901862"/>
                  <a:gd name="connsiteY4-622" fmla="*/ 156254 h 518129"/>
                  <a:gd name="connsiteX5-623" fmla="*/ 901862 w 901862"/>
                  <a:gd name="connsiteY5-624" fmla="*/ 330042 h 518129"/>
                  <a:gd name="connsiteX6-625" fmla="*/ 820718 w 901862"/>
                  <a:gd name="connsiteY6-626" fmla="*/ 518129 h 518129"/>
                  <a:gd name="connsiteX7-627" fmla="*/ 459752 w 901862"/>
                  <a:gd name="connsiteY7-628" fmla="*/ 336619 h 518129"/>
                  <a:gd name="connsiteX8-629" fmla="*/ 49971 w 901862"/>
                  <a:gd name="connsiteY8-630" fmla="*/ 420666 h 518129"/>
                  <a:gd name="connsiteX9-631" fmla="*/ 0 w 901862"/>
                  <a:gd name="connsiteY9-632" fmla="*/ 330042 h 518129"/>
                  <a:gd name="connsiteX10-633" fmla="*/ 0 w 901862"/>
                  <a:gd name="connsiteY10-634" fmla="*/ 156254 h 518129"/>
                  <a:gd name="connsiteX0-635" fmla="*/ 0 w 901862"/>
                  <a:gd name="connsiteY0-636" fmla="*/ 156254 h 518129"/>
                  <a:gd name="connsiteX1-637" fmla="*/ 45639 w 901862"/>
                  <a:gd name="connsiteY1-638" fmla="*/ 0 h 518129"/>
                  <a:gd name="connsiteX2-639" fmla="*/ 408216 w 901862"/>
                  <a:gd name="connsiteY2-640" fmla="*/ 189898 h 518129"/>
                  <a:gd name="connsiteX3-641" fmla="*/ 792935 w 901862"/>
                  <a:gd name="connsiteY3-642" fmla="*/ 70414 h 518129"/>
                  <a:gd name="connsiteX4-643" fmla="*/ 901862 w 901862"/>
                  <a:gd name="connsiteY4-644" fmla="*/ 156254 h 518129"/>
                  <a:gd name="connsiteX5-645" fmla="*/ 901862 w 901862"/>
                  <a:gd name="connsiteY5-646" fmla="*/ 330042 h 518129"/>
                  <a:gd name="connsiteX6-647" fmla="*/ 820718 w 901862"/>
                  <a:gd name="connsiteY6-648" fmla="*/ 518129 h 518129"/>
                  <a:gd name="connsiteX7-649" fmla="*/ 449618 w 901862"/>
                  <a:gd name="connsiteY7-650" fmla="*/ 343309 h 518129"/>
                  <a:gd name="connsiteX8-651" fmla="*/ 49971 w 901862"/>
                  <a:gd name="connsiteY8-652" fmla="*/ 420666 h 518129"/>
                  <a:gd name="connsiteX9-653" fmla="*/ 0 w 901862"/>
                  <a:gd name="connsiteY9-654" fmla="*/ 330042 h 518129"/>
                  <a:gd name="connsiteX10-655" fmla="*/ 0 w 901862"/>
                  <a:gd name="connsiteY10-656" fmla="*/ 156254 h 518129"/>
                  <a:gd name="connsiteX0-657" fmla="*/ 0 w 901862"/>
                  <a:gd name="connsiteY0-658" fmla="*/ 156254 h 518129"/>
                  <a:gd name="connsiteX1-659" fmla="*/ 45639 w 901862"/>
                  <a:gd name="connsiteY1-660" fmla="*/ 0 h 518129"/>
                  <a:gd name="connsiteX2-661" fmla="*/ 408216 w 901862"/>
                  <a:gd name="connsiteY2-662" fmla="*/ 189898 h 518129"/>
                  <a:gd name="connsiteX3-663" fmla="*/ 792935 w 901862"/>
                  <a:gd name="connsiteY3-664" fmla="*/ 70414 h 518129"/>
                  <a:gd name="connsiteX4-665" fmla="*/ 901862 w 901862"/>
                  <a:gd name="connsiteY4-666" fmla="*/ 156254 h 518129"/>
                  <a:gd name="connsiteX5-667" fmla="*/ 901862 w 901862"/>
                  <a:gd name="connsiteY5-668" fmla="*/ 330042 h 518129"/>
                  <a:gd name="connsiteX6-669" fmla="*/ 820718 w 901862"/>
                  <a:gd name="connsiteY6-670" fmla="*/ 518129 h 518129"/>
                  <a:gd name="connsiteX7-671" fmla="*/ 449618 w 901862"/>
                  <a:gd name="connsiteY7-672" fmla="*/ 343309 h 518129"/>
                  <a:gd name="connsiteX8-673" fmla="*/ 53233 w 901862"/>
                  <a:gd name="connsiteY8-674" fmla="*/ 444254 h 518129"/>
                  <a:gd name="connsiteX9-675" fmla="*/ 0 w 901862"/>
                  <a:gd name="connsiteY9-676" fmla="*/ 330042 h 518129"/>
                  <a:gd name="connsiteX10-677" fmla="*/ 0 w 901862"/>
                  <a:gd name="connsiteY10-678" fmla="*/ 156254 h 518129"/>
                  <a:gd name="connsiteX0-679" fmla="*/ 0 w 901862"/>
                  <a:gd name="connsiteY0-680" fmla="*/ 156254 h 518129"/>
                  <a:gd name="connsiteX1-681" fmla="*/ 45639 w 901862"/>
                  <a:gd name="connsiteY1-682" fmla="*/ 0 h 518129"/>
                  <a:gd name="connsiteX2-683" fmla="*/ 408216 w 901862"/>
                  <a:gd name="connsiteY2-684" fmla="*/ 189898 h 518129"/>
                  <a:gd name="connsiteX3-685" fmla="*/ 792935 w 901862"/>
                  <a:gd name="connsiteY3-686" fmla="*/ 70414 h 518129"/>
                  <a:gd name="connsiteX4-687" fmla="*/ 901862 w 901862"/>
                  <a:gd name="connsiteY4-688" fmla="*/ 156254 h 518129"/>
                  <a:gd name="connsiteX5-689" fmla="*/ 901862 w 901862"/>
                  <a:gd name="connsiteY5-690" fmla="*/ 330042 h 518129"/>
                  <a:gd name="connsiteX6-691" fmla="*/ 820718 w 901862"/>
                  <a:gd name="connsiteY6-692" fmla="*/ 518129 h 518129"/>
                  <a:gd name="connsiteX7-693" fmla="*/ 449618 w 901862"/>
                  <a:gd name="connsiteY7-694" fmla="*/ 343309 h 518129"/>
                  <a:gd name="connsiteX8-695" fmla="*/ 53233 w 901862"/>
                  <a:gd name="connsiteY8-696" fmla="*/ 444254 h 518129"/>
                  <a:gd name="connsiteX9-697" fmla="*/ 0 w 901862"/>
                  <a:gd name="connsiteY9-698" fmla="*/ 330042 h 518129"/>
                  <a:gd name="connsiteX10-699" fmla="*/ 0 w 901862"/>
                  <a:gd name="connsiteY10-700" fmla="*/ 156254 h 518129"/>
                  <a:gd name="connsiteX0-701" fmla="*/ 0 w 901862"/>
                  <a:gd name="connsiteY0-702" fmla="*/ 156254 h 518129"/>
                  <a:gd name="connsiteX1-703" fmla="*/ 45639 w 901862"/>
                  <a:gd name="connsiteY1-704" fmla="*/ 0 h 518129"/>
                  <a:gd name="connsiteX2-705" fmla="*/ 408216 w 901862"/>
                  <a:gd name="connsiteY2-706" fmla="*/ 189898 h 518129"/>
                  <a:gd name="connsiteX3-707" fmla="*/ 792935 w 901862"/>
                  <a:gd name="connsiteY3-708" fmla="*/ 70414 h 518129"/>
                  <a:gd name="connsiteX4-709" fmla="*/ 901862 w 901862"/>
                  <a:gd name="connsiteY4-710" fmla="*/ 156254 h 518129"/>
                  <a:gd name="connsiteX5-711" fmla="*/ 901862 w 901862"/>
                  <a:gd name="connsiteY5-712" fmla="*/ 330042 h 518129"/>
                  <a:gd name="connsiteX6-713" fmla="*/ 820718 w 901862"/>
                  <a:gd name="connsiteY6-714" fmla="*/ 518129 h 518129"/>
                  <a:gd name="connsiteX7-715" fmla="*/ 449618 w 901862"/>
                  <a:gd name="connsiteY7-716" fmla="*/ 343309 h 518129"/>
                  <a:gd name="connsiteX8-717" fmla="*/ 53233 w 901862"/>
                  <a:gd name="connsiteY8-718" fmla="*/ 444254 h 518129"/>
                  <a:gd name="connsiteX9-719" fmla="*/ 0 w 901862"/>
                  <a:gd name="connsiteY9-720" fmla="*/ 330042 h 518129"/>
                  <a:gd name="connsiteX10-721" fmla="*/ 0 w 901862"/>
                  <a:gd name="connsiteY10-722" fmla="*/ 156254 h 518129"/>
                  <a:gd name="connsiteX0-723" fmla="*/ 0 w 901862"/>
                  <a:gd name="connsiteY0-724" fmla="*/ 156254 h 518129"/>
                  <a:gd name="connsiteX1-725" fmla="*/ 45639 w 901862"/>
                  <a:gd name="connsiteY1-726" fmla="*/ 0 h 518129"/>
                  <a:gd name="connsiteX2-727" fmla="*/ 408216 w 901862"/>
                  <a:gd name="connsiteY2-728" fmla="*/ 189898 h 518129"/>
                  <a:gd name="connsiteX3-729" fmla="*/ 792935 w 901862"/>
                  <a:gd name="connsiteY3-730" fmla="*/ 70414 h 518129"/>
                  <a:gd name="connsiteX4-731" fmla="*/ 901862 w 901862"/>
                  <a:gd name="connsiteY4-732" fmla="*/ 156254 h 518129"/>
                  <a:gd name="connsiteX5-733" fmla="*/ 901862 w 901862"/>
                  <a:gd name="connsiteY5-734" fmla="*/ 330042 h 518129"/>
                  <a:gd name="connsiteX6-735" fmla="*/ 820718 w 901862"/>
                  <a:gd name="connsiteY6-736" fmla="*/ 518129 h 518129"/>
                  <a:gd name="connsiteX7-737" fmla="*/ 449618 w 901862"/>
                  <a:gd name="connsiteY7-738" fmla="*/ 343309 h 518129"/>
                  <a:gd name="connsiteX8-739" fmla="*/ 53233 w 901862"/>
                  <a:gd name="connsiteY8-740" fmla="*/ 444254 h 518129"/>
                  <a:gd name="connsiteX9-741" fmla="*/ 0 w 901862"/>
                  <a:gd name="connsiteY9-742" fmla="*/ 330042 h 518129"/>
                  <a:gd name="connsiteX10-743" fmla="*/ 0 w 901862"/>
                  <a:gd name="connsiteY10-744" fmla="*/ 156254 h 518129"/>
                  <a:gd name="connsiteX0-745" fmla="*/ 0 w 901862"/>
                  <a:gd name="connsiteY0-746" fmla="*/ 156254 h 518129"/>
                  <a:gd name="connsiteX1-747" fmla="*/ 45639 w 901862"/>
                  <a:gd name="connsiteY1-748" fmla="*/ 0 h 518129"/>
                  <a:gd name="connsiteX2-749" fmla="*/ 408216 w 901862"/>
                  <a:gd name="connsiteY2-750" fmla="*/ 189898 h 518129"/>
                  <a:gd name="connsiteX3-751" fmla="*/ 792935 w 901862"/>
                  <a:gd name="connsiteY3-752" fmla="*/ 70414 h 518129"/>
                  <a:gd name="connsiteX4-753" fmla="*/ 901862 w 901862"/>
                  <a:gd name="connsiteY4-754" fmla="*/ 156254 h 518129"/>
                  <a:gd name="connsiteX5-755" fmla="*/ 901862 w 901862"/>
                  <a:gd name="connsiteY5-756" fmla="*/ 330042 h 518129"/>
                  <a:gd name="connsiteX6-757" fmla="*/ 820718 w 901862"/>
                  <a:gd name="connsiteY6-758" fmla="*/ 518129 h 518129"/>
                  <a:gd name="connsiteX7-759" fmla="*/ 449618 w 901862"/>
                  <a:gd name="connsiteY7-760" fmla="*/ 343309 h 518129"/>
                  <a:gd name="connsiteX8-761" fmla="*/ 53233 w 901862"/>
                  <a:gd name="connsiteY8-762" fmla="*/ 444254 h 518129"/>
                  <a:gd name="connsiteX9-763" fmla="*/ 0 w 901862"/>
                  <a:gd name="connsiteY9-764" fmla="*/ 330042 h 518129"/>
                  <a:gd name="connsiteX10-765" fmla="*/ 0 w 901862"/>
                  <a:gd name="connsiteY10-766" fmla="*/ 156254 h 518129"/>
                  <a:gd name="connsiteX0-767" fmla="*/ 0 w 901862"/>
                  <a:gd name="connsiteY0-768" fmla="*/ 171490 h 533365"/>
                  <a:gd name="connsiteX1-769" fmla="*/ 27185 w 901862"/>
                  <a:gd name="connsiteY1-770" fmla="*/ 0 h 533365"/>
                  <a:gd name="connsiteX2-771" fmla="*/ 408216 w 901862"/>
                  <a:gd name="connsiteY2-772" fmla="*/ 205134 h 533365"/>
                  <a:gd name="connsiteX3-773" fmla="*/ 792935 w 901862"/>
                  <a:gd name="connsiteY3-774" fmla="*/ 85650 h 533365"/>
                  <a:gd name="connsiteX4-775" fmla="*/ 901862 w 901862"/>
                  <a:gd name="connsiteY4-776" fmla="*/ 171490 h 533365"/>
                  <a:gd name="connsiteX5-777" fmla="*/ 901862 w 901862"/>
                  <a:gd name="connsiteY5-778" fmla="*/ 345278 h 533365"/>
                  <a:gd name="connsiteX6-779" fmla="*/ 820718 w 901862"/>
                  <a:gd name="connsiteY6-780" fmla="*/ 533365 h 533365"/>
                  <a:gd name="connsiteX7-781" fmla="*/ 449618 w 901862"/>
                  <a:gd name="connsiteY7-782" fmla="*/ 358545 h 533365"/>
                  <a:gd name="connsiteX8-783" fmla="*/ 53233 w 901862"/>
                  <a:gd name="connsiteY8-784" fmla="*/ 459490 h 533365"/>
                  <a:gd name="connsiteX9-785" fmla="*/ 0 w 901862"/>
                  <a:gd name="connsiteY9-786" fmla="*/ 345278 h 533365"/>
                  <a:gd name="connsiteX10-787" fmla="*/ 0 w 901862"/>
                  <a:gd name="connsiteY10-788" fmla="*/ 171490 h 53336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37" y="connsiteY9-38"/>
                  </a:cxn>
                  <a:cxn ang="0">
                    <a:pos x="connsiteX10-479" y="connsiteY10-480"/>
                  </a:cxn>
                </a:cxnLst>
                <a:rect l="l" t="t" r="r" b="b"/>
                <a:pathLst>
                  <a:path w="901862" h="533365">
                    <a:moveTo>
                      <a:pt x="0" y="171490"/>
                    </a:moveTo>
                    <a:cubicBezTo>
                      <a:pt x="0" y="147494"/>
                      <a:pt x="3189" y="0"/>
                      <a:pt x="27185" y="0"/>
                    </a:cubicBezTo>
                    <a:cubicBezTo>
                      <a:pt x="108606" y="96799"/>
                      <a:pt x="280591" y="190859"/>
                      <a:pt x="408216" y="205134"/>
                    </a:cubicBezTo>
                    <a:cubicBezTo>
                      <a:pt x="535841" y="219409"/>
                      <a:pt x="638523" y="203937"/>
                      <a:pt x="792935" y="85650"/>
                    </a:cubicBezTo>
                    <a:cubicBezTo>
                      <a:pt x="816931" y="85650"/>
                      <a:pt x="901862" y="147494"/>
                      <a:pt x="901862" y="171490"/>
                    </a:cubicBezTo>
                    <a:lnTo>
                      <a:pt x="901862" y="345278"/>
                    </a:lnTo>
                    <a:cubicBezTo>
                      <a:pt x="901862" y="369274"/>
                      <a:pt x="844714" y="533365"/>
                      <a:pt x="820718" y="533365"/>
                    </a:cubicBezTo>
                    <a:cubicBezTo>
                      <a:pt x="658038" y="406441"/>
                      <a:pt x="577532" y="370857"/>
                      <a:pt x="449618" y="358545"/>
                    </a:cubicBezTo>
                    <a:cubicBezTo>
                      <a:pt x="321704" y="346233"/>
                      <a:pt x="129858" y="460586"/>
                      <a:pt x="53233" y="459490"/>
                    </a:cubicBezTo>
                    <a:cubicBezTo>
                      <a:pt x="29237" y="459490"/>
                      <a:pt x="0" y="369274"/>
                      <a:pt x="0" y="345278"/>
                    </a:cubicBezTo>
                    <a:lnTo>
                      <a:pt x="0" y="171490"/>
                    </a:lnTo>
                    <a:close/>
                  </a:path>
                </a:pathLst>
              </a:custGeom>
              <a:solidFill>
                <a:srgbClr val="B40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endParaRPr lang="zh-CN" altLang="en-US" sz="2700">
                  <a:solidFill>
                    <a:srgbClr val="FFFFFF"/>
                  </a:solidFill>
                  <a:latin typeface="Arial"/>
                  <a:ea typeface="阿里巴巴普惠体 Medium"/>
                  <a:cs typeface="阿里巴巴普惠体 Medium"/>
                  <a:sym typeface="Arial"/>
                </a:endParaRPr>
              </a:p>
            </p:txBody>
          </p:sp>
          <p:sp>
            <p:nvSpPr>
              <p:cNvPr id="22" name="图形"/>
              <p:cNvSpPr/>
              <p:nvPr>
                <p:custDataLst>
                  <p:tags r:id="rId20"/>
                </p:custDataLst>
              </p:nvPr>
            </p:nvSpPr>
            <p:spPr>
              <a:xfrm rot="2188039">
                <a:off x="14511" y="7288"/>
                <a:ext cx="1681" cy="823"/>
              </a:xfrm>
              <a:custGeom>
                <a:avLst/>
                <a:gdLst>
                  <a:gd name="connsiteX0" fmla="*/ 0 w 901862"/>
                  <a:gd name="connsiteY0" fmla="*/ 43448 h 260684"/>
                  <a:gd name="connsiteX1" fmla="*/ 43448 w 901862"/>
                  <a:gd name="connsiteY1" fmla="*/ 0 h 260684"/>
                  <a:gd name="connsiteX2" fmla="*/ 858414 w 901862"/>
                  <a:gd name="connsiteY2" fmla="*/ 0 h 260684"/>
                  <a:gd name="connsiteX3" fmla="*/ 901862 w 901862"/>
                  <a:gd name="connsiteY3" fmla="*/ 43448 h 260684"/>
                  <a:gd name="connsiteX4" fmla="*/ 901862 w 901862"/>
                  <a:gd name="connsiteY4" fmla="*/ 217236 h 260684"/>
                  <a:gd name="connsiteX5" fmla="*/ 858414 w 901862"/>
                  <a:gd name="connsiteY5" fmla="*/ 260684 h 260684"/>
                  <a:gd name="connsiteX6" fmla="*/ 43448 w 901862"/>
                  <a:gd name="connsiteY6" fmla="*/ 260684 h 260684"/>
                  <a:gd name="connsiteX7" fmla="*/ 0 w 901862"/>
                  <a:gd name="connsiteY7" fmla="*/ 217236 h 260684"/>
                  <a:gd name="connsiteX8" fmla="*/ 0 w 901862"/>
                  <a:gd name="connsiteY8" fmla="*/ 43448 h 260684"/>
                  <a:gd name="connsiteX0-1" fmla="*/ 0 w 901862"/>
                  <a:gd name="connsiteY0-2" fmla="*/ 43539 h 260775"/>
                  <a:gd name="connsiteX1-3" fmla="*/ 43448 w 901862"/>
                  <a:gd name="connsiteY1-4" fmla="*/ 91 h 260775"/>
                  <a:gd name="connsiteX2-5" fmla="*/ 469179 w 901862"/>
                  <a:gd name="connsiteY2-6" fmla="*/ 0 h 260775"/>
                  <a:gd name="connsiteX3-7" fmla="*/ 858414 w 901862"/>
                  <a:gd name="connsiteY3-8" fmla="*/ 91 h 260775"/>
                  <a:gd name="connsiteX4-9" fmla="*/ 901862 w 901862"/>
                  <a:gd name="connsiteY4-10" fmla="*/ 43539 h 260775"/>
                  <a:gd name="connsiteX5-11" fmla="*/ 901862 w 901862"/>
                  <a:gd name="connsiteY5-12" fmla="*/ 217327 h 260775"/>
                  <a:gd name="connsiteX6-13" fmla="*/ 858414 w 901862"/>
                  <a:gd name="connsiteY6-14" fmla="*/ 260775 h 260775"/>
                  <a:gd name="connsiteX7-15" fmla="*/ 43448 w 901862"/>
                  <a:gd name="connsiteY7-16" fmla="*/ 260775 h 260775"/>
                  <a:gd name="connsiteX8-17" fmla="*/ 0 w 901862"/>
                  <a:gd name="connsiteY8-18" fmla="*/ 217327 h 260775"/>
                  <a:gd name="connsiteX9" fmla="*/ 0 w 901862"/>
                  <a:gd name="connsiteY9" fmla="*/ 43539 h 260775"/>
                  <a:gd name="connsiteX0-19" fmla="*/ 0 w 901862"/>
                  <a:gd name="connsiteY0-20" fmla="*/ 43448 h 260684"/>
                  <a:gd name="connsiteX1-21" fmla="*/ 43448 w 901862"/>
                  <a:gd name="connsiteY1-22" fmla="*/ 0 h 260684"/>
                  <a:gd name="connsiteX2-23" fmla="*/ 441588 w 901862"/>
                  <a:gd name="connsiteY2-24" fmla="*/ 144593 h 260684"/>
                  <a:gd name="connsiteX3-25" fmla="*/ 858414 w 901862"/>
                  <a:gd name="connsiteY3-26" fmla="*/ 0 h 260684"/>
                  <a:gd name="connsiteX4-27" fmla="*/ 901862 w 901862"/>
                  <a:gd name="connsiteY4-28" fmla="*/ 43448 h 260684"/>
                  <a:gd name="connsiteX5-29" fmla="*/ 901862 w 901862"/>
                  <a:gd name="connsiteY5-30" fmla="*/ 217236 h 260684"/>
                  <a:gd name="connsiteX6-31" fmla="*/ 858414 w 901862"/>
                  <a:gd name="connsiteY6-32" fmla="*/ 260684 h 260684"/>
                  <a:gd name="connsiteX7-33" fmla="*/ 43448 w 901862"/>
                  <a:gd name="connsiteY7-34" fmla="*/ 260684 h 260684"/>
                  <a:gd name="connsiteX8-35" fmla="*/ 0 w 901862"/>
                  <a:gd name="connsiteY8-36" fmla="*/ 217236 h 260684"/>
                  <a:gd name="connsiteX9-37" fmla="*/ 0 w 901862"/>
                  <a:gd name="connsiteY9-38" fmla="*/ 43448 h 260684"/>
                  <a:gd name="connsiteX0-39" fmla="*/ 0 w 901862"/>
                  <a:gd name="connsiteY0-40" fmla="*/ 43448 h 260684"/>
                  <a:gd name="connsiteX1-41" fmla="*/ 43448 w 901862"/>
                  <a:gd name="connsiteY1-42" fmla="*/ 0 h 260684"/>
                  <a:gd name="connsiteX2-43" fmla="*/ 446920 w 901862"/>
                  <a:gd name="connsiteY2-44" fmla="*/ 82317 h 260684"/>
                  <a:gd name="connsiteX3-45" fmla="*/ 858414 w 901862"/>
                  <a:gd name="connsiteY3-46" fmla="*/ 0 h 260684"/>
                  <a:gd name="connsiteX4-47" fmla="*/ 901862 w 901862"/>
                  <a:gd name="connsiteY4-48" fmla="*/ 43448 h 260684"/>
                  <a:gd name="connsiteX5-49" fmla="*/ 901862 w 901862"/>
                  <a:gd name="connsiteY5-50" fmla="*/ 217236 h 260684"/>
                  <a:gd name="connsiteX6-51" fmla="*/ 858414 w 901862"/>
                  <a:gd name="connsiteY6-52" fmla="*/ 260684 h 260684"/>
                  <a:gd name="connsiteX7-53" fmla="*/ 43448 w 901862"/>
                  <a:gd name="connsiteY7-54" fmla="*/ 260684 h 260684"/>
                  <a:gd name="connsiteX8-55" fmla="*/ 0 w 901862"/>
                  <a:gd name="connsiteY8-56" fmla="*/ 217236 h 260684"/>
                  <a:gd name="connsiteX9-57" fmla="*/ 0 w 901862"/>
                  <a:gd name="connsiteY9-58" fmla="*/ 43448 h 260684"/>
                  <a:gd name="connsiteX0-59" fmla="*/ 0 w 901862"/>
                  <a:gd name="connsiteY0-60" fmla="*/ 43448 h 260684"/>
                  <a:gd name="connsiteX1-61" fmla="*/ 43448 w 901862"/>
                  <a:gd name="connsiteY1-62" fmla="*/ 0 h 260684"/>
                  <a:gd name="connsiteX2-63" fmla="*/ 446920 w 901862"/>
                  <a:gd name="connsiteY2-64" fmla="*/ 82317 h 260684"/>
                  <a:gd name="connsiteX3-65" fmla="*/ 858414 w 901862"/>
                  <a:gd name="connsiteY3-66" fmla="*/ 0 h 260684"/>
                  <a:gd name="connsiteX4-67" fmla="*/ 901862 w 901862"/>
                  <a:gd name="connsiteY4-68" fmla="*/ 43448 h 260684"/>
                  <a:gd name="connsiteX5-69" fmla="*/ 901862 w 901862"/>
                  <a:gd name="connsiteY5-70" fmla="*/ 217236 h 260684"/>
                  <a:gd name="connsiteX6-71" fmla="*/ 858414 w 901862"/>
                  <a:gd name="connsiteY6-72" fmla="*/ 260684 h 260684"/>
                  <a:gd name="connsiteX7-73" fmla="*/ 43448 w 901862"/>
                  <a:gd name="connsiteY7-74" fmla="*/ 260684 h 260684"/>
                  <a:gd name="connsiteX8-75" fmla="*/ 0 w 901862"/>
                  <a:gd name="connsiteY8-76" fmla="*/ 217236 h 260684"/>
                  <a:gd name="connsiteX9-77" fmla="*/ 0 w 901862"/>
                  <a:gd name="connsiteY9-78" fmla="*/ 43448 h 260684"/>
                  <a:gd name="connsiteX0-79" fmla="*/ 0 w 901862"/>
                  <a:gd name="connsiteY0-80" fmla="*/ 43448 h 260684"/>
                  <a:gd name="connsiteX1-81" fmla="*/ 43448 w 901862"/>
                  <a:gd name="connsiteY1-82" fmla="*/ 0 h 260684"/>
                  <a:gd name="connsiteX2-83" fmla="*/ 446920 w 901862"/>
                  <a:gd name="connsiteY2-84" fmla="*/ 82317 h 260684"/>
                  <a:gd name="connsiteX3-85" fmla="*/ 858414 w 901862"/>
                  <a:gd name="connsiteY3-86" fmla="*/ 0 h 260684"/>
                  <a:gd name="connsiteX4-87" fmla="*/ 901862 w 901862"/>
                  <a:gd name="connsiteY4-88" fmla="*/ 43448 h 260684"/>
                  <a:gd name="connsiteX5-89" fmla="*/ 901862 w 901862"/>
                  <a:gd name="connsiteY5-90" fmla="*/ 217236 h 260684"/>
                  <a:gd name="connsiteX6-91" fmla="*/ 858414 w 901862"/>
                  <a:gd name="connsiteY6-92" fmla="*/ 260684 h 260684"/>
                  <a:gd name="connsiteX7-93" fmla="*/ 43448 w 901862"/>
                  <a:gd name="connsiteY7-94" fmla="*/ 260684 h 260684"/>
                  <a:gd name="connsiteX8-95" fmla="*/ 0 w 901862"/>
                  <a:gd name="connsiteY8-96" fmla="*/ 217236 h 260684"/>
                  <a:gd name="connsiteX9-97" fmla="*/ 0 w 901862"/>
                  <a:gd name="connsiteY9-98" fmla="*/ 43448 h 260684"/>
                  <a:gd name="connsiteX0-99" fmla="*/ 0 w 901862"/>
                  <a:gd name="connsiteY0-100" fmla="*/ 90518 h 307754"/>
                  <a:gd name="connsiteX1-101" fmla="*/ 60498 w 901862"/>
                  <a:gd name="connsiteY1-102" fmla="*/ 0 h 307754"/>
                  <a:gd name="connsiteX2-103" fmla="*/ 446920 w 901862"/>
                  <a:gd name="connsiteY2-104" fmla="*/ 129387 h 307754"/>
                  <a:gd name="connsiteX3-105" fmla="*/ 858414 w 901862"/>
                  <a:gd name="connsiteY3-106" fmla="*/ 47070 h 307754"/>
                  <a:gd name="connsiteX4-107" fmla="*/ 901862 w 901862"/>
                  <a:gd name="connsiteY4-108" fmla="*/ 90518 h 307754"/>
                  <a:gd name="connsiteX5-109" fmla="*/ 901862 w 901862"/>
                  <a:gd name="connsiteY5-110" fmla="*/ 264306 h 307754"/>
                  <a:gd name="connsiteX6-111" fmla="*/ 858414 w 901862"/>
                  <a:gd name="connsiteY6-112" fmla="*/ 307754 h 307754"/>
                  <a:gd name="connsiteX7-113" fmla="*/ 43448 w 901862"/>
                  <a:gd name="connsiteY7-114" fmla="*/ 307754 h 307754"/>
                  <a:gd name="connsiteX8-115" fmla="*/ 0 w 901862"/>
                  <a:gd name="connsiteY8-116" fmla="*/ 264306 h 307754"/>
                  <a:gd name="connsiteX9-117" fmla="*/ 0 w 901862"/>
                  <a:gd name="connsiteY9-118" fmla="*/ 90518 h 307754"/>
                  <a:gd name="connsiteX0-119" fmla="*/ 0 w 901862"/>
                  <a:gd name="connsiteY0-120" fmla="*/ 90518 h 307754"/>
                  <a:gd name="connsiteX1-121" fmla="*/ 60498 w 901862"/>
                  <a:gd name="connsiteY1-122" fmla="*/ 0 h 307754"/>
                  <a:gd name="connsiteX2-123" fmla="*/ 446920 w 901862"/>
                  <a:gd name="connsiteY2-124" fmla="*/ 129387 h 307754"/>
                  <a:gd name="connsiteX3-125" fmla="*/ 858414 w 901862"/>
                  <a:gd name="connsiteY3-126" fmla="*/ 47070 h 307754"/>
                  <a:gd name="connsiteX4-127" fmla="*/ 901862 w 901862"/>
                  <a:gd name="connsiteY4-128" fmla="*/ 90518 h 307754"/>
                  <a:gd name="connsiteX5-129" fmla="*/ 901862 w 901862"/>
                  <a:gd name="connsiteY5-130" fmla="*/ 264306 h 307754"/>
                  <a:gd name="connsiteX6-131" fmla="*/ 858414 w 901862"/>
                  <a:gd name="connsiteY6-132" fmla="*/ 307754 h 307754"/>
                  <a:gd name="connsiteX7-133" fmla="*/ 43448 w 901862"/>
                  <a:gd name="connsiteY7-134" fmla="*/ 307754 h 307754"/>
                  <a:gd name="connsiteX8-135" fmla="*/ 0 w 901862"/>
                  <a:gd name="connsiteY8-136" fmla="*/ 264306 h 307754"/>
                  <a:gd name="connsiteX9-137" fmla="*/ 0 w 901862"/>
                  <a:gd name="connsiteY9-138" fmla="*/ 90518 h 307754"/>
                  <a:gd name="connsiteX0-139" fmla="*/ 0 w 901862"/>
                  <a:gd name="connsiteY0-140" fmla="*/ 90518 h 307754"/>
                  <a:gd name="connsiteX1-141" fmla="*/ 60498 w 901862"/>
                  <a:gd name="connsiteY1-142" fmla="*/ 0 h 307754"/>
                  <a:gd name="connsiteX2-143" fmla="*/ 446920 w 901862"/>
                  <a:gd name="connsiteY2-144" fmla="*/ 129387 h 307754"/>
                  <a:gd name="connsiteX3-145" fmla="*/ 858414 w 901862"/>
                  <a:gd name="connsiteY3-146" fmla="*/ 47070 h 307754"/>
                  <a:gd name="connsiteX4-147" fmla="*/ 901862 w 901862"/>
                  <a:gd name="connsiteY4-148" fmla="*/ 90518 h 307754"/>
                  <a:gd name="connsiteX5-149" fmla="*/ 901862 w 901862"/>
                  <a:gd name="connsiteY5-150" fmla="*/ 264306 h 307754"/>
                  <a:gd name="connsiteX6-151" fmla="*/ 858414 w 901862"/>
                  <a:gd name="connsiteY6-152" fmla="*/ 307754 h 307754"/>
                  <a:gd name="connsiteX7-153" fmla="*/ 43448 w 901862"/>
                  <a:gd name="connsiteY7-154" fmla="*/ 307754 h 307754"/>
                  <a:gd name="connsiteX8-155" fmla="*/ 0 w 901862"/>
                  <a:gd name="connsiteY8-156" fmla="*/ 264306 h 307754"/>
                  <a:gd name="connsiteX9-157" fmla="*/ 0 w 901862"/>
                  <a:gd name="connsiteY9-158" fmla="*/ 90518 h 307754"/>
                  <a:gd name="connsiteX0-159" fmla="*/ 0 w 901862"/>
                  <a:gd name="connsiteY0-160" fmla="*/ 109063 h 326299"/>
                  <a:gd name="connsiteX1-161" fmla="*/ 55530 w 901862"/>
                  <a:gd name="connsiteY1-162" fmla="*/ 0 h 326299"/>
                  <a:gd name="connsiteX2-163" fmla="*/ 446920 w 901862"/>
                  <a:gd name="connsiteY2-164" fmla="*/ 147932 h 326299"/>
                  <a:gd name="connsiteX3-165" fmla="*/ 858414 w 901862"/>
                  <a:gd name="connsiteY3-166" fmla="*/ 65615 h 326299"/>
                  <a:gd name="connsiteX4-167" fmla="*/ 901862 w 901862"/>
                  <a:gd name="connsiteY4-168" fmla="*/ 109063 h 326299"/>
                  <a:gd name="connsiteX5-169" fmla="*/ 901862 w 901862"/>
                  <a:gd name="connsiteY5-170" fmla="*/ 282851 h 326299"/>
                  <a:gd name="connsiteX6-171" fmla="*/ 858414 w 901862"/>
                  <a:gd name="connsiteY6-172" fmla="*/ 326299 h 326299"/>
                  <a:gd name="connsiteX7-173" fmla="*/ 43448 w 901862"/>
                  <a:gd name="connsiteY7-174" fmla="*/ 326299 h 326299"/>
                  <a:gd name="connsiteX8-175" fmla="*/ 0 w 901862"/>
                  <a:gd name="connsiteY8-176" fmla="*/ 282851 h 326299"/>
                  <a:gd name="connsiteX9-177" fmla="*/ 0 w 901862"/>
                  <a:gd name="connsiteY9-178" fmla="*/ 109063 h 326299"/>
                  <a:gd name="connsiteX0-179" fmla="*/ 0 w 901862"/>
                  <a:gd name="connsiteY0-180" fmla="*/ 109063 h 326299"/>
                  <a:gd name="connsiteX1-181" fmla="*/ 55530 w 901862"/>
                  <a:gd name="connsiteY1-182" fmla="*/ 0 h 326299"/>
                  <a:gd name="connsiteX2-183" fmla="*/ 446920 w 901862"/>
                  <a:gd name="connsiteY2-184" fmla="*/ 147932 h 326299"/>
                  <a:gd name="connsiteX3-185" fmla="*/ 858414 w 901862"/>
                  <a:gd name="connsiteY3-186" fmla="*/ 65615 h 326299"/>
                  <a:gd name="connsiteX4-187" fmla="*/ 901862 w 901862"/>
                  <a:gd name="connsiteY4-188" fmla="*/ 109063 h 326299"/>
                  <a:gd name="connsiteX5-189" fmla="*/ 901862 w 901862"/>
                  <a:gd name="connsiteY5-190" fmla="*/ 282851 h 326299"/>
                  <a:gd name="connsiteX6-191" fmla="*/ 858414 w 901862"/>
                  <a:gd name="connsiteY6-192" fmla="*/ 326299 h 326299"/>
                  <a:gd name="connsiteX7-193" fmla="*/ 43448 w 901862"/>
                  <a:gd name="connsiteY7-194" fmla="*/ 326299 h 326299"/>
                  <a:gd name="connsiteX8-195" fmla="*/ 0 w 901862"/>
                  <a:gd name="connsiteY8-196" fmla="*/ 282851 h 326299"/>
                  <a:gd name="connsiteX9-197" fmla="*/ 0 w 901862"/>
                  <a:gd name="connsiteY9-198" fmla="*/ 109063 h 326299"/>
                  <a:gd name="connsiteX0-199" fmla="*/ 0 w 901862"/>
                  <a:gd name="connsiteY0-200" fmla="*/ 109063 h 326299"/>
                  <a:gd name="connsiteX1-201" fmla="*/ 55530 w 901862"/>
                  <a:gd name="connsiteY1-202" fmla="*/ 0 h 326299"/>
                  <a:gd name="connsiteX2-203" fmla="*/ 446920 w 901862"/>
                  <a:gd name="connsiteY2-204" fmla="*/ 147932 h 326299"/>
                  <a:gd name="connsiteX3-205" fmla="*/ 858414 w 901862"/>
                  <a:gd name="connsiteY3-206" fmla="*/ 65615 h 326299"/>
                  <a:gd name="connsiteX4-207" fmla="*/ 901862 w 901862"/>
                  <a:gd name="connsiteY4-208" fmla="*/ 109063 h 326299"/>
                  <a:gd name="connsiteX5-209" fmla="*/ 901862 w 901862"/>
                  <a:gd name="connsiteY5-210" fmla="*/ 282851 h 326299"/>
                  <a:gd name="connsiteX6-211" fmla="*/ 858414 w 901862"/>
                  <a:gd name="connsiteY6-212" fmla="*/ 326299 h 326299"/>
                  <a:gd name="connsiteX7-213" fmla="*/ 43448 w 901862"/>
                  <a:gd name="connsiteY7-214" fmla="*/ 326299 h 326299"/>
                  <a:gd name="connsiteX8-215" fmla="*/ 0 w 901862"/>
                  <a:gd name="connsiteY8-216" fmla="*/ 282851 h 326299"/>
                  <a:gd name="connsiteX9-217" fmla="*/ 0 w 901862"/>
                  <a:gd name="connsiteY9-218" fmla="*/ 109063 h 326299"/>
                  <a:gd name="connsiteX0-219" fmla="*/ 0 w 901862"/>
                  <a:gd name="connsiteY0-220" fmla="*/ 109063 h 326299"/>
                  <a:gd name="connsiteX1-221" fmla="*/ 55530 w 901862"/>
                  <a:gd name="connsiteY1-222" fmla="*/ 0 h 326299"/>
                  <a:gd name="connsiteX2-223" fmla="*/ 446920 w 901862"/>
                  <a:gd name="connsiteY2-224" fmla="*/ 147932 h 326299"/>
                  <a:gd name="connsiteX3-225" fmla="*/ 858414 w 901862"/>
                  <a:gd name="connsiteY3-226" fmla="*/ 65615 h 326299"/>
                  <a:gd name="connsiteX4-227" fmla="*/ 901862 w 901862"/>
                  <a:gd name="connsiteY4-228" fmla="*/ 109063 h 326299"/>
                  <a:gd name="connsiteX5-229" fmla="*/ 901862 w 901862"/>
                  <a:gd name="connsiteY5-230" fmla="*/ 282851 h 326299"/>
                  <a:gd name="connsiteX6-231" fmla="*/ 858414 w 901862"/>
                  <a:gd name="connsiteY6-232" fmla="*/ 326299 h 326299"/>
                  <a:gd name="connsiteX7-233" fmla="*/ 43448 w 901862"/>
                  <a:gd name="connsiteY7-234" fmla="*/ 326299 h 326299"/>
                  <a:gd name="connsiteX8-235" fmla="*/ 0 w 901862"/>
                  <a:gd name="connsiteY8-236" fmla="*/ 282851 h 326299"/>
                  <a:gd name="connsiteX9-237" fmla="*/ 0 w 901862"/>
                  <a:gd name="connsiteY9-238" fmla="*/ 109063 h 326299"/>
                  <a:gd name="connsiteX0-239" fmla="*/ 0 w 901862"/>
                  <a:gd name="connsiteY0-240" fmla="*/ 109063 h 326299"/>
                  <a:gd name="connsiteX1-241" fmla="*/ 55530 w 901862"/>
                  <a:gd name="connsiteY1-242" fmla="*/ 0 h 326299"/>
                  <a:gd name="connsiteX2-243" fmla="*/ 446920 w 901862"/>
                  <a:gd name="connsiteY2-244" fmla="*/ 147932 h 326299"/>
                  <a:gd name="connsiteX3-245" fmla="*/ 858414 w 901862"/>
                  <a:gd name="connsiteY3-246" fmla="*/ 65615 h 326299"/>
                  <a:gd name="connsiteX4-247" fmla="*/ 901862 w 901862"/>
                  <a:gd name="connsiteY4-248" fmla="*/ 109063 h 326299"/>
                  <a:gd name="connsiteX5-249" fmla="*/ 901862 w 901862"/>
                  <a:gd name="connsiteY5-250" fmla="*/ 282851 h 326299"/>
                  <a:gd name="connsiteX6-251" fmla="*/ 858414 w 901862"/>
                  <a:gd name="connsiteY6-252" fmla="*/ 326299 h 326299"/>
                  <a:gd name="connsiteX7-253" fmla="*/ 43448 w 901862"/>
                  <a:gd name="connsiteY7-254" fmla="*/ 326299 h 326299"/>
                  <a:gd name="connsiteX8-255" fmla="*/ 0 w 901862"/>
                  <a:gd name="connsiteY8-256" fmla="*/ 282851 h 326299"/>
                  <a:gd name="connsiteX9-257" fmla="*/ 0 w 901862"/>
                  <a:gd name="connsiteY9-258" fmla="*/ 109063 h 326299"/>
                  <a:gd name="connsiteX0-259" fmla="*/ 0 w 901862"/>
                  <a:gd name="connsiteY0-260" fmla="*/ 109063 h 326299"/>
                  <a:gd name="connsiteX1-261" fmla="*/ 55530 w 901862"/>
                  <a:gd name="connsiteY1-262" fmla="*/ 0 h 326299"/>
                  <a:gd name="connsiteX2-263" fmla="*/ 408216 w 901862"/>
                  <a:gd name="connsiteY2-264" fmla="*/ 142707 h 326299"/>
                  <a:gd name="connsiteX3-265" fmla="*/ 858414 w 901862"/>
                  <a:gd name="connsiteY3-266" fmla="*/ 65615 h 326299"/>
                  <a:gd name="connsiteX4-267" fmla="*/ 901862 w 901862"/>
                  <a:gd name="connsiteY4-268" fmla="*/ 109063 h 326299"/>
                  <a:gd name="connsiteX5-269" fmla="*/ 901862 w 901862"/>
                  <a:gd name="connsiteY5-270" fmla="*/ 282851 h 326299"/>
                  <a:gd name="connsiteX6-271" fmla="*/ 858414 w 901862"/>
                  <a:gd name="connsiteY6-272" fmla="*/ 326299 h 326299"/>
                  <a:gd name="connsiteX7-273" fmla="*/ 43448 w 901862"/>
                  <a:gd name="connsiteY7-274" fmla="*/ 326299 h 326299"/>
                  <a:gd name="connsiteX8-275" fmla="*/ 0 w 901862"/>
                  <a:gd name="connsiteY8-276" fmla="*/ 282851 h 326299"/>
                  <a:gd name="connsiteX9-277" fmla="*/ 0 w 901862"/>
                  <a:gd name="connsiteY9-278" fmla="*/ 109063 h 326299"/>
                  <a:gd name="connsiteX0-279" fmla="*/ 0 w 901862"/>
                  <a:gd name="connsiteY0-280" fmla="*/ 109063 h 326299"/>
                  <a:gd name="connsiteX1-281" fmla="*/ 55530 w 901862"/>
                  <a:gd name="connsiteY1-282" fmla="*/ 0 h 326299"/>
                  <a:gd name="connsiteX2-283" fmla="*/ 408216 w 901862"/>
                  <a:gd name="connsiteY2-284" fmla="*/ 142707 h 326299"/>
                  <a:gd name="connsiteX3-285" fmla="*/ 856799 w 901862"/>
                  <a:gd name="connsiteY3-286" fmla="*/ 50453 h 326299"/>
                  <a:gd name="connsiteX4-287" fmla="*/ 901862 w 901862"/>
                  <a:gd name="connsiteY4-288" fmla="*/ 109063 h 326299"/>
                  <a:gd name="connsiteX5-289" fmla="*/ 901862 w 901862"/>
                  <a:gd name="connsiteY5-290" fmla="*/ 282851 h 326299"/>
                  <a:gd name="connsiteX6-291" fmla="*/ 858414 w 901862"/>
                  <a:gd name="connsiteY6-292" fmla="*/ 326299 h 326299"/>
                  <a:gd name="connsiteX7-293" fmla="*/ 43448 w 901862"/>
                  <a:gd name="connsiteY7-294" fmla="*/ 326299 h 326299"/>
                  <a:gd name="connsiteX8-295" fmla="*/ 0 w 901862"/>
                  <a:gd name="connsiteY8-296" fmla="*/ 282851 h 326299"/>
                  <a:gd name="connsiteX9-297" fmla="*/ 0 w 901862"/>
                  <a:gd name="connsiteY9-298" fmla="*/ 109063 h 326299"/>
                  <a:gd name="connsiteX0-299" fmla="*/ 0 w 901862"/>
                  <a:gd name="connsiteY0-300" fmla="*/ 109063 h 326299"/>
                  <a:gd name="connsiteX1-301" fmla="*/ 55530 w 901862"/>
                  <a:gd name="connsiteY1-302" fmla="*/ 0 h 326299"/>
                  <a:gd name="connsiteX2-303" fmla="*/ 408216 w 901862"/>
                  <a:gd name="connsiteY2-304" fmla="*/ 142707 h 326299"/>
                  <a:gd name="connsiteX3-305" fmla="*/ 856799 w 901862"/>
                  <a:gd name="connsiteY3-306" fmla="*/ 50453 h 326299"/>
                  <a:gd name="connsiteX4-307" fmla="*/ 901862 w 901862"/>
                  <a:gd name="connsiteY4-308" fmla="*/ 109063 h 326299"/>
                  <a:gd name="connsiteX5-309" fmla="*/ 901862 w 901862"/>
                  <a:gd name="connsiteY5-310" fmla="*/ 282851 h 326299"/>
                  <a:gd name="connsiteX6-311" fmla="*/ 858414 w 901862"/>
                  <a:gd name="connsiteY6-312" fmla="*/ 326299 h 326299"/>
                  <a:gd name="connsiteX7-313" fmla="*/ 43448 w 901862"/>
                  <a:gd name="connsiteY7-314" fmla="*/ 326299 h 326299"/>
                  <a:gd name="connsiteX8-315" fmla="*/ 0 w 901862"/>
                  <a:gd name="connsiteY8-316" fmla="*/ 282851 h 326299"/>
                  <a:gd name="connsiteX9-317" fmla="*/ 0 w 901862"/>
                  <a:gd name="connsiteY9-318" fmla="*/ 109063 h 326299"/>
                  <a:gd name="connsiteX0-319" fmla="*/ 0 w 901862"/>
                  <a:gd name="connsiteY0-320" fmla="*/ 109063 h 326299"/>
                  <a:gd name="connsiteX1-321" fmla="*/ 55530 w 901862"/>
                  <a:gd name="connsiteY1-322" fmla="*/ 0 h 326299"/>
                  <a:gd name="connsiteX2-323" fmla="*/ 408216 w 901862"/>
                  <a:gd name="connsiteY2-324" fmla="*/ 142707 h 326299"/>
                  <a:gd name="connsiteX3-325" fmla="*/ 803023 w 901862"/>
                  <a:gd name="connsiteY3-326" fmla="*/ 26637 h 326299"/>
                  <a:gd name="connsiteX4-327" fmla="*/ 901862 w 901862"/>
                  <a:gd name="connsiteY4-328" fmla="*/ 109063 h 326299"/>
                  <a:gd name="connsiteX5-329" fmla="*/ 901862 w 901862"/>
                  <a:gd name="connsiteY5-330" fmla="*/ 282851 h 326299"/>
                  <a:gd name="connsiteX6-331" fmla="*/ 858414 w 901862"/>
                  <a:gd name="connsiteY6-332" fmla="*/ 326299 h 326299"/>
                  <a:gd name="connsiteX7-333" fmla="*/ 43448 w 901862"/>
                  <a:gd name="connsiteY7-334" fmla="*/ 326299 h 326299"/>
                  <a:gd name="connsiteX8-335" fmla="*/ 0 w 901862"/>
                  <a:gd name="connsiteY8-336" fmla="*/ 282851 h 326299"/>
                  <a:gd name="connsiteX9-337" fmla="*/ 0 w 901862"/>
                  <a:gd name="connsiteY9-338" fmla="*/ 109063 h 326299"/>
                  <a:gd name="connsiteX0-339" fmla="*/ 0 w 901862"/>
                  <a:gd name="connsiteY0-340" fmla="*/ 109063 h 326299"/>
                  <a:gd name="connsiteX1-341" fmla="*/ 55530 w 901862"/>
                  <a:gd name="connsiteY1-342" fmla="*/ 0 h 326299"/>
                  <a:gd name="connsiteX2-343" fmla="*/ 408216 w 901862"/>
                  <a:gd name="connsiteY2-344" fmla="*/ 142707 h 326299"/>
                  <a:gd name="connsiteX3-345" fmla="*/ 809712 w 901862"/>
                  <a:gd name="connsiteY3-346" fmla="*/ 36769 h 326299"/>
                  <a:gd name="connsiteX4-347" fmla="*/ 901862 w 901862"/>
                  <a:gd name="connsiteY4-348" fmla="*/ 109063 h 326299"/>
                  <a:gd name="connsiteX5-349" fmla="*/ 901862 w 901862"/>
                  <a:gd name="connsiteY5-350" fmla="*/ 282851 h 326299"/>
                  <a:gd name="connsiteX6-351" fmla="*/ 858414 w 901862"/>
                  <a:gd name="connsiteY6-352" fmla="*/ 326299 h 326299"/>
                  <a:gd name="connsiteX7-353" fmla="*/ 43448 w 901862"/>
                  <a:gd name="connsiteY7-354" fmla="*/ 326299 h 326299"/>
                  <a:gd name="connsiteX8-355" fmla="*/ 0 w 901862"/>
                  <a:gd name="connsiteY8-356" fmla="*/ 282851 h 326299"/>
                  <a:gd name="connsiteX9-357" fmla="*/ 0 w 901862"/>
                  <a:gd name="connsiteY9-358" fmla="*/ 109063 h 326299"/>
                  <a:gd name="connsiteX0-359" fmla="*/ 0 w 901862"/>
                  <a:gd name="connsiteY0-360" fmla="*/ 109063 h 326299"/>
                  <a:gd name="connsiteX1-361" fmla="*/ 55530 w 901862"/>
                  <a:gd name="connsiteY1-362" fmla="*/ 0 h 326299"/>
                  <a:gd name="connsiteX2-363" fmla="*/ 408216 w 901862"/>
                  <a:gd name="connsiteY2-364" fmla="*/ 142707 h 326299"/>
                  <a:gd name="connsiteX3-365" fmla="*/ 809712 w 901862"/>
                  <a:gd name="connsiteY3-366" fmla="*/ 36769 h 326299"/>
                  <a:gd name="connsiteX4-367" fmla="*/ 901862 w 901862"/>
                  <a:gd name="connsiteY4-368" fmla="*/ 109063 h 326299"/>
                  <a:gd name="connsiteX5-369" fmla="*/ 901862 w 901862"/>
                  <a:gd name="connsiteY5-370" fmla="*/ 282851 h 326299"/>
                  <a:gd name="connsiteX6-371" fmla="*/ 858414 w 901862"/>
                  <a:gd name="connsiteY6-372" fmla="*/ 326299 h 326299"/>
                  <a:gd name="connsiteX7-373" fmla="*/ 43448 w 901862"/>
                  <a:gd name="connsiteY7-374" fmla="*/ 326299 h 326299"/>
                  <a:gd name="connsiteX8-375" fmla="*/ 0 w 901862"/>
                  <a:gd name="connsiteY8-376" fmla="*/ 282851 h 326299"/>
                  <a:gd name="connsiteX9-377" fmla="*/ 0 w 901862"/>
                  <a:gd name="connsiteY9-378" fmla="*/ 109063 h 326299"/>
                  <a:gd name="connsiteX0-379" fmla="*/ 0 w 901862"/>
                  <a:gd name="connsiteY0-380" fmla="*/ 109063 h 326299"/>
                  <a:gd name="connsiteX1-381" fmla="*/ 55530 w 901862"/>
                  <a:gd name="connsiteY1-382" fmla="*/ 0 h 326299"/>
                  <a:gd name="connsiteX2-383" fmla="*/ 408216 w 901862"/>
                  <a:gd name="connsiteY2-384" fmla="*/ 142707 h 326299"/>
                  <a:gd name="connsiteX3-385" fmla="*/ 792935 w 901862"/>
                  <a:gd name="connsiteY3-386" fmla="*/ 23223 h 326299"/>
                  <a:gd name="connsiteX4-387" fmla="*/ 901862 w 901862"/>
                  <a:gd name="connsiteY4-388" fmla="*/ 109063 h 326299"/>
                  <a:gd name="connsiteX5-389" fmla="*/ 901862 w 901862"/>
                  <a:gd name="connsiteY5-390" fmla="*/ 282851 h 326299"/>
                  <a:gd name="connsiteX6-391" fmla="*/ 858414 w 901862"/>
                  <a:gd name="connsiteY6-392" fmla="*/ 326299 h 326299"/>
                  <a:gd name="connsiteX7-393" fmla="*/ 43448 w 901862"/>
                  <a:gd name="connsiteY7-394" fmla="*/ 326299 h 326299"/>
                  <a:gd name="connsiteX8-395" fmla="*/ 0 w 901862"/>
                  <a:gd name="connsiteY8-396" fmla="*/ 282851 h 326299"/>
                  <a:gd name="connsiteX9-397" fmla="*/ 0 w 901862"/>
                  <a:gd name="connsiteY9-398" fmla="*/ 109063 h 326299"/>
                  <a:gd name="connsiteX0-399" fmla="*/ 0 w 901862"/>
                  <a:gd name="connsiteY0-400" fmla="*/ 109063 h 326299"/>
                  <a:gd name="connsiteX1-401" fmla="*/ 55530 w 901862"/>
                  <a:gd name="connsiteY1-402" fmla="*/ 0 h 326299"/>
                  <a:gd name="connsiteX2-403" fmla="*/ 408216 w 901862"/>
                  <a:gd name="connsiteY2-404" fmla="*/ 142707 h 326299"/>
                  <a:gd name="connsiteX3-405" fmla="*/ 792935 w 901862"/>
                  <a:gd name="connsiteY3-406" fmla="*/ 23223 h 326299"/>
                  <a:gd name="connsiteX4-407" fmla="*/ 901862 w 901862"/>
                  <a:gd name="connsiteY4-408" fmla="*/ 109063 h 326299"/>
                  <a:gd name="connsiteX5-409" fmla="*/ 901862 w 901862"/>
                  <a:gd name="connsiteY5-410" fmla="*/ 282851 h 326299"/>
                  <a:gd name="connsiteX6-411" fmla="*/ 858414 w 901862"/>
                  <a:gd name="connsiteY6-412" fmla="*/ 326299 h 326299"/>
                  <a:gd name="connsiteX7-413" fmla="*/ 43448 w 901862"/>
                  <a:gd name="connsiteY7-414" fmla="*/ 326299 h 326299"/>
                  <a:gd name="connsiteX8-415" fmla="*/ 0 w 901862"/>
                  <a:gd name="connsiteY8-416" fmla="*/ 282851 h 326299"/>
                  <a:gd name="connsiteX9-417" fmla="*/ 0 w 901862"/>
                  <a:gd name="connsiteY9-418" fmla="*/ 109063 h 326299"/>
                  <a:gd name="connsiteX0-419" fmla="*/ 0 w 901862"/>
                  <a:gd name="connsiteY0-420" fmla="*/ 156254 h 373490"/>
                  <a:gd name="connsiteX1-421" fmla="*/ 45639 w 901862"/>
                  <a:gd name="connsiteY1-422" fmla="*/ 0 h 373490"/>
                  <a:gd name="connsiteX2-423" fmla="*/ 408216 w 901862"/>
                  <a:gd name="connsiteY2-424" fmla="*/ 189898 h 373490"/>
                  <a:gd name="connsiteX3-425" fmla="*/ 792935 w 901862"/>
                  <a:gd name="connsiteY3-426" fmla="*/ 70414 h 373490"/>
                  <a:gd name="connsiteX4-427" fmla="*/ 901862 w 901862"/>
                  <a:gd name="connsiteY4-428" fmla="*/ 156254 h 373490"/>
                  <a:gd name="connsiteX5-429" fmla="*/ 901862 w 901862"/>
                  <a:gd name="connsiteY5-430" fmla="*/ 330042 h 373490"/>
                  <a:gd name="connsiteX6-431" fmla="*/ 858414 w 901862"/>
                  <a:gd name="connsiteY6-432" fmla="*/ 373490 h 373490"/>
                  <a:gd name="connsiteX7-433" fmla="*/ 43448 w 901862"/>
                  <a:gd name="connsiteY7-434" fmla="*/ 373490 h 373490"/>
                  <a:gd name="connsiteX8-435" fmla="*/ 0 w 901862"/>
                  <a:gd name="connsiteY8-436" fmla="*/ 330042 h 373490"/>
                  <a:gd name="connsiteX9-437" fmla="*/ 0 w 901862"/>
                  <a:gd name="connsiteY9-438" fmla="*/ 156254 h 373490"/>
                  <a:gd name="connsiteX0-439" fmla="*/ 0 w 901862"/>
                  <a:gd name="connsiteY0-440" fmla="*/ 156254 h 373784"/>
                  <a:gd name="connsiteX1-441" fmla="*/ 45639 w 901862"/>
                  <a:gd name="connsiteY1-442" fmla="*/ 0 h 373784"/>
                  <a:gd name="connsiteX2-443" fmla="*/ 408216 w 901862"/>
                  <a:gd name="connsiteY2-444" fmla="*/ 189898 h 373784"/>
                  <a:gd name="connsiteX3-445" fmla="*/ 792935 w 901862"/>
                  <a:gd name="connsiteY3-446" fmla="*/ 70414 h 373784"/>
                  <a:gd name="connsiteX4-447" fmla="*/ 901862 w 901862"/>
                  <a:gd name="connsiteY4-448" fmla="*/ 156254 h 373784"/>
                  <a:gd name="connsiteX5-449" fmla="*/ 901862 w 901862"/>
                  <a:gd name="connsiteY5-450" fmla="*/ 330042 h 373784"/>
                  <a:gd name="connsiteX6-451" fmla="*/ 858414 w 901862"/>
                  <a:gd name="connsiteY6-452" fmla="*/ 373490 h 373784"/>
                  <a:gd name="connsiteX7-453" fmla="*/ 486526 w 901862"/>
                  <a:gd name="connsiteY7-454" fmla="*/ 373784 h 373784"/>
                  <a:gd name="connsiteX8-455" fmla="*/ 43448 w 901862"/>
                  <a:gd name="connsiteY8-456" fmla="*/ 373490 h 373784"/>
                  <a:gd name="connsiteX9-457" fmla="*/ 0 w 901862"/>
                  <a:gd name="connsiteY9-458" fmla="*/ 330042 h 373784"/>
                  <a:gd name="connsiteX10" fmla="*/ 0 w 901862"/>
                  <a:gd name="connsiteY10" fmla="*/ 156254 h 373784"/>
                  <a:gd name="connsiteX0-459" fmla="*/ 0 w 901862"/>
                  <a:gd name="connsiteY0-460" fmla="*/ 156254 h 373490"/>
                  <a:gd name="connsiteX1-461" fmla="*/ 45639 w 901862"/>
                  <a:gd name="connsiteY1-462" fmla="*/ 0 h 373490"/>
                  <a:gd name="connsiteX2-463" fmla="*/ 408216 w 901862"/>
                  <a:gd name="connsiteY2-464" fmla="*/ 189898 h 373490"/>
                  <a:gd name="connsiteX3-465" fmla="*/ 792935 w 901862"/>
                  <a:gd name="connsiteY3-466" fmla="*/ 70414 h 373490"/>
                  <a:gd name="connsiteX4-467" fmla="*/ 901862 w 901862"/>
                  <a:gd name="connsiteY4-468" fmla="*/ 156254 h 373490"/>
                  <a:gd name="connsiteX5-469" fmla="*/ 901862 w 901862"/>
                  <a:gd name="connsiteY5-470" fmla="*/ 330042 h 373490"/>
                  <a:gd name="connsiteX6-471" fmla="*/ 858414 w 901862"/>
                  <a:gd name="connsiteY6-472" fmla="*/ 373490 h 373490"/>
                  <a:gd name="connsiteX7-473" fmla="*/ 471864 w 901862"/>
                  <a:gd name="connsiteY7-474" fmla="*/ 264269 h 373490"/>
                  <a:gd name="connsiteX8-475" fmla="*/ 43448 w 901862"/>
                  <a:gd name="connsiteY8-476" fmla="*/ 373490 h 373490"/>
                  <a:gd name="connsiteX9-477" fmla="*/ 0 w 901862"/>
                  <a:gd name="connsiteY9-478" fmla="*/ 330042 h 373490"/>
                  <a:gd name="connsiteX10-479" fmla="*/ 0 w 901862"/>
                  <a:gd name="connsiteY10-480" fmla="*/ 156254 h 373490"/>
                  <a:gd name="connsiteX0-481" fmla="*/ 0 w 901862"/>
                  <a:gd name="connsiteY0-482" fmla="*/ 156254 h 373490"/>
                  <a:gd name="connsiteX1-483" fmla="*/ 45639 w 901862"/>
                  <a:gd name="connsiteY1-484" fmla="*/ 0 h 373490"/>
                  <a:gd name="connsiteX2-485" fmla="*/ 408216 w 901862"/>
                  <a:gd name="connsiteY2-486" fmla="*/ 189898 h 373490"/>
                  <a:gd name="connsiteX3-487" fmla="*/ 792935 w 901862"/>
                  <a:gd name="connsiteY3-488" fmla="*/ 70414 h 373490"/>
                  <a:gd name="connsiteX4-489" fmla="*/ 901862 w 901862"/>
                  <a:gd name="connsiteY4-490" fmla="*/ 156254 h 373490"/>
                  <a:gd name="connsiteX5-491" fmla="*/ 901862 w 901862"/>
                  <a:gd name="connsiteY5-492" fmla="*/ 330042 h 373490"/>
                  <a:gd name="connsiteX6-493" fmla="*/ 858414 w 901862"/>
                  <a:gd name="connsiteY6-494" fmla="*/ 373490 h 373490"/>
                  <a:gd name="connsiteX7-495" fmla="*/ 459752 w 901862"/>
                  <a:gd name="connsiteY7-496" fmla="*/ 336619 h 373490"/>
                  <a:gd name="connsiteX8-497" fmla="*/ 43448 w 901862"/>
                  <a:gd name="connsiteY8-498" fmla="*/ 373490 h 373490"/>
                  <a:gd name="connsiteX9-499" fmla="*/ 0 w 901862"/>
                  <a:gd name="connsiteY9-500" fmla="*/ 330042 h 373490"/>
                  <a:gd name="connsiteX10-501" fmla="*/ 0 w 901862"/>
                  <a:gd name="connsiteY10-502" fmla="*/ 156254 h 373490"/>
                  <a:gd name="connsiteX0-503" fmla="*/ 0 w 901862"/>
                  <a:gd name="connsiteY0-504" fmla="*/ 156254 h 373507"/>
                  <a:gd name="connsiteX1-505" fmla="*/ 45639 w 901862"/>
                  <a:gd name="connsiteY1-506" fmla="*/ 0 h 373507"/>
                  <a:gd name="connsiteX2-507" fmla="*/ 408216 w 901862"/>
                  <a:gd name="connsiteY2-508" fmla="*/ 189898 h 373507"/>
                  <a:gd name="connsiteX3-509" fmla="*/ 792935 w 901862"/>
                  <a:gd name="connsiteY3-510" fmla="*/ 70414 h 373507"/>
                  <a:gd name="connsiteX4-511" fmla="*/ 901862 w 901862"/>
                  <a:gd name="connsiteY4-512" fmla="*/ 156254 h 373507"/>
                  <a:gd name="connsiteX5-513" fmla="*/ 901862 w 901862"/>
                  <a:gd name="connsiteY5-514" fmla="*/ 330042 h 373507"/>
                  <a:gd name="connsiteX6-515" fmla="*/ 858414 w 901862"/>
                  <a:gd name="connsiteY6-516" fmla="*/ 373490 h 373507"/>
                  <a:gd name="connsiteX7-517" fmla="*/ 459752 w 901862"/>
                  <a:gd name="connsiteY7-518" fmla="*/ 336619 h 373507"/>
                  <a:gd name="connsiteX8-519" fmla="*/ 43448 w 901862"/>
                  <a:gd name="connsiteY8-520" fmla="*/ 373490 h 373507"/>
                  <a:gd name="connsiteX9-521" fmla="*/ 0 w 901862"/>
                  <a:gd name="connsiteY9-522" fmla="*/ 330042 h 373507"/>
                  <a:gd name="connsiteX10-523" fmla="*/ 0 w 901862"/>
                  <a:gd name="connsiteY10-524" fmla="*/ 156254 h 373507"/>
                  <a:gd name="connsiteX0-525" fmla="*/ 0 w 901862"/>
                  <a:gd name="connsiteY0-526" fmla="*/ 156254 h 420677"/>
                  <a:gd name="connsiteX1-527" fmla="*/ 45639 w 901862"/>
                  <a:gd name="connsiteY1-528" fmla="*/ 0 h 420677"/>
                  <a:gd name="connsiteX2-529" fmla="*/ 408216 w 901862"/>
                  <a:gd name="connsiteY2-530" fmla="*/ 189898 h 420677"/>
                  <a:gd name="connsiteX3-531" fmla="*/ 792935 w 901862"/>
                  <a:gd name="connsiteY3-532" fmla="*/ 70414 h 420677"/>
                  <a:gd name="connsiteX4-533" fmla="*/ 901862 w 901862"/>
                  <a:gd name="connsiteY4-534" fmla="*/ 156254 h 420677"/>
                  <a:gd name="connsiteX5-535" fmla="*/ 901862 w 901862"/>
                  <a:gd name="connsiteY5-536" fmla="*/ 330042 h 420677"/>
                  <a:gd name="connsiteX6-537" fmla="*/ 858414 w 901862"/>
                  <a:gd name="connsiteY6-538" fmla="*/ 373490 h 420677"/>
                  <a:gd name="connsiteX7-539" fmla="*/ 459752 w 901862"/>
                  <a:gd name="connsiteY7-540" fmla="*/ 336619 h 420677"/>
                  <a:gd name="connsiteX8-541" fmla="*/ 49971 w 901862"/>
                  <a:gd name="connsiteY8-542" fmla="*/ 420666 h 420677"/>
                  <a:gd name="connsiteX9-543" fmla="*/ 0 w 901862"/>
                  <a:gd name="connsiteY9-544" fmla="*/ 330042 h 420677"/>
                  <a:gd name="connsiteX10-545" fmla="*/ 0 w 901862"/>
                  <a:gd name="connsiteY10-546" fmla="*/ 156254 h 420677"/>
                  <a:gd name="connsiteX0-547" fmla="*/ 0 w 901862"/>
                  <a:gd name="connsiteY0-548" fmla="*/ 156254 h 460941"/>
                  <a:gd name="connsiteX1-549" fmla="*/ 45639 w 901862"/>
                  <a:gd name="connsiteY1-550" fmla="*/ 0 h 460941"/>
                  <a:gd name="connsiteX2-551" fmla="*/ 408216 w 901862"/>
                  <a:gd name="connsiteY2-552" fmla="*/ 189898 h 460941"/>
                  <a:gd name="connsiteX3-553" fmla="*/ 792935 w 901862"/>
                  <a:gd name="connsiteY3-554" fmla="*/ 70414 h 460941"/>
                  <a:gd name="connsiteX4-555" fmla="*/ 901862 w 901862"/>
                  <a:gd name="connsiteY4-556" fmla="*/ 156254 h 460941"/>
                  <a:gd name="connsiteX5-557" fmla="*/ 901862 w 901862"/>
                  <a:gd name="connsiteY5-558" fmla="*/ 330042 h 460941"/>
                  <a:gd name="connsiteX6-559" fmla="*/ 834446 w 901862"/>
                  <a:gd name="connsiteY6-560" fmla="*/ 460941 h 460941"/>
                  <a:gd name="connsiteX7-561" fmla="*/ 459752 w 901862"/>
                  <a:gd name="connsiteY7-562" fmla="*/ 336619 h 460941"/>
                  <a:gd name="connsiteX8-563" fmla="*/ 49971 w 901862"/>
                  <a:gd name="connsiteY8-564" fmla="*/ 420666 h 460941"/>
                  <a:gd name="connsiteX9-565" fmla="*/ 0 w 901862"/>
                  <a:gd name="connsiteY9-566" fmla="*/ 330042 h 460941"/>
                  <a:gd name="connsiteX10-567" fmla="*/ 0 w 901862"/>
                  <a:gd name="connsiteY10-568" fmla="*/ 156254 h 460941"/>
                  <a:gd name="connsiteX0-569" fmla="*/ 0 w 901862"/>
                  <a:gd name="connsiteY0-570" fmla="*/ 156254 h 460941"/>
                  <a:gd name="connsiteX1-571" fmla="*/ 45639 w 901862"/>
                  <a:gd name="connsiteY1-572" fmla="*/ 0 h 460941"/>
                  <a:gd name="connsiteX2-573" fmla="*/ 408216 w 901862"/>
                  <a:gd name="connsiteY2-574" fmla="*/ 189898 h 460941"/>
                  <a:gd name="connsiteX3-575" fmla="*/ 792935 w 901862"/>
                  <a:gd name="connsiteY3-576" fmla="*/ 70414 h 460941"/>
                  <a:gd name="connsiteX4-577" fmla="*/ 901862 w 901862"/>
                  <a:gd name="connsiteY4-578" fmla="*/ 156254 h 460941"/>
                  <a:gd name="connsiteX5-579" fmla="*/ 901862 w 901862"/>
                  <a:gd name="connsiteY5-580" fmla="*/ 330042 h 460941"/>
                  <a:gd name="connsiteX6-581" fmla="*/ 834446 w 901862"/>
                  <a:gd name="connsiteY6-582" fmla="*/ 460941 h 460941"/>
                  <a:gd name="connsiteX7-583" fmla="*/ 459752 w 901862"/>
                  <a:gd name="connsiteY7-584" fmla="*/ 336619 h 460941"/>
                  <a:gd name="connsiteX8-585" fmla="*/ 49971 w 901862"/>
                  <a:gd name="connsiteY8-586" fmla="*/ 420666 h 460941"/>
                  <a:gd name="connsiteX9-587" fmla="*/ 0 w 901862"/>
                  <a:gd name="connsiteY9-588" fmla="*/ 330042 h 460941"/>
                  <a:gd name="connsiteX10-589" fmla="*/ 0 w 901862"/>
                  <a:gd name="connsiteY10-590" fmla="*/ 156254 h 460941"/>
                  <a:gd name="connsiteX0-591" fmla="*/ 0 w 901862"/>
                  <a:gd name="connsiteY0-592" fmla="*/ 156254 h 518129"/>
                  <a:gd name="connsiteX1-593" fmla="*/ 45639 w 901862"/>
                  <a:gd name="connsiteY1-594" fmla="*/ 0 h 518129"/>
                  <a:gd name="connsiteX2-595" fmla="*/ 408216 w 901862"/>
                  <a:gd name="connsiteY2-596" fmla="*/ 189898 h 518129"/>
                  <a:gd name="connsiteX3-597" fmla="*/ 792935 w 901862"/>
                  <a:gd name="connsiteY3-598" fmla="*/ 70414 h 518129"/>
                  <a:gd name="connsiteX4-599" fmla="*/ 901862 w 901862"/>
                  <a:gd name="connsiteY4-600" fmla="*/ 156254 h 518129"/>
                  <a:gd name="connsiteX5-601" fmla="*/ 901862 w 901862"/>
                  <a:gd name="connsiteY5-602" fmla="*/ 330042 h 518129"/>
                  <a:gd name="connsiteX6-603" fmla="*/ 820718 w 901862"/>
                  <a:gd name="connsiteY6-604" fmla="*/ 518129 h 518129"/>
                  <a:gd name="connsiteX7-605" fmla="*/ 459752 w 901862"/>
                  <a:gd name="connsiteY7-606" fmla="*/ 336619 h 518129"/>
                  <a:gd name="connsiteX8-607" fmla="*/ 49971 w 901862"/>
                  <a:gd name="connsiteY8-608" fmla="*/ 420666 h 518129"/>
                  <a:gd name="connsiteX9-609" fmla="*/ 0 w 901862"/>
                  <a:gd name="connsiteY9-610" fmla="*/ 330042 h 518129"/>
                  <a:gd name="connsiteX10-611" fmla="*/ 0 w 901862"/>
                  <a:gd name="connsiteY10-612" fmla="*/ 156254 h 518129"/>
                  <a:gd name="connsiteX0-613" fmla="*/ 0 w 901862"/>
                  <a:gd name="connsiteY0-614" fmla="*/ 156254 h 518129"/>
                  <a:gd name="connsiteX1-615" fmla="*/ 45639 w 901862"/>
                  <a:gd name="connsiteY1-616" fmla="*/ 0 h 518129"/>
                  <a:gd name="connsiteX2-617" fmla="*/ 408216 w 901862"/>
                  <a:gd name="connsiteY2-618" fmla="*/ 189898 h 518129"/>
                  <a:gd name="connsiteX3-619" fmla="*/ 792935 w 901862"/>
                  <a:gd name="connsiteY3-620" fmla="*/ 70414 h 518129"/>
                  <a:gd name="connsiteX4-621" fmla="*/ 901862 w 901862"/>
                  <a:gd name="connsiteY4-622" fmla="*/ 156254 h 518129"/>
                  <a:gd name="connsiteX5-623" fmla="*/ 901862 w 901862"/>
                  <a:gd name="connsiteY5-624" fmla="*/ 330042 h 518129"/>
                  <a:gd name="connsiteX6-625" fmla="*/ 820718 w 901862"/>
                  <a:gd name="connsiteY6-626" fmla="*/ 518129 h 518129"/>
                  <a:gd name="connsiteX7-627" fmla="*/ 459752 w 901862"/>
                  <a:gd name="connsiteY7-628" fmla="*/ 336619 h 518129"/>
                  <a:gd name="connsiteX8-629" fmla="*/ 49971 w 901862"/>
                  <a:gd name="connsiteY8-630" fmla="*/ 420666 h 518129"/>
                  <a:gd name="connsiteX9-631" fmla="*/ 0 w 901862"/>
                  <a:gd name="connsiteY9-632" fmla="*/ 330042 h 518129"/>
                  <a:gd name="connsiteX10-633" fmla="*/ 0 w 901862"/>
                  <a:gd name="connsiteY10-634" fmla="*/ 156254 h 518129"/>
                  <a:gd name="connsiteX0-635" fmla="*/ 0 w 901862"/>
                  <a:gd name="connsiteY0-636" fmla="*/ 156254 h 518129"/>
                  <a:gd name="connsiteX1-637" fmla="*/ 45639 w 901862"/>
                  <a:gd name="connsiteY1-638" fmla="*/ 0 h 518129"/>
                  <a:gd name="connsiteX2-639" fmla="*/ 408216 w 901862"/>
                  <a:gd name="connsiteY2-640" fmla="*/ 189898 h 518129"/>
                  <a:gd name="connsiteX3-641" fmla="*/ 792935 w 901862"/>
                  <a:gd name="connsiteY3-642" fmla="*/ 70414 h 518129"/>
                  <a:gd name="connsiteX4-643" fmla="*/ 901862 w 901862"/>
                  <a:gd name="connsiteY4-644" fmla="*/ 156254 h 518129"/>
                  <a:gd name="connsiteX5-645" fmla="*/ 901862 w 901862"/>
                  <a:gd name="connsiteY5-646" fmla="*/ 330042 h 518129"/>
                  <a:gd name="connsiteX6-647" fmla="*/ 820718 w 901862"/>
                  <a:gd name="connsiteY6-648" fmla="*/ 518129 h 518129"/>
                  <a:gd name="connsiteX7-649" fmla="*/ 449618 w 901862"/>
                  <a:gd name="connsiteY7-650" fmla="*/ 343309 h 518129"/>
                  <a:gd name="connsiteX8-651" fmla="*/ 49971 w 901862"/>
                  <a:gd name="connsiteY8-652" fmla="*/ 420666 h 518129"/>
                  <a:gd name="connsiteX9-653" fmla="*/ 0 w 901862"/>
                  <a:gd name="connsiteY9-654" fmla="*/ 330042 h 518129"/>
                  <a:gd name="connsiteX10-655" fmla="*/ 0 w 901862"/>
                  <a:gd name="connsiteY10-656" fmla="*/ 156254 h 518129"/>
                  <a:gd name="connsiteX0-657" fmla="*/ 0 w 901862"/>
                  <a:gd name="connsiteY0-658" fmla="*/ 156254 h 518129"/>
                  <a:gd name="connsiteX1-659" fmla="*/ 45639 w 901862"/>
                  <a:gd name="connsiteY1-660" fmla="*/ 0 h 518129"/>
                  <a:gd name="connsiteX2-661" fmla="*/ 408216 w 901862"/>
                  <a:gd name="connsiteY2-662" fmla="*/ 189898 h 518129"/>
                  <a:gd name="connsiteX3-663" fmla="*/ 792935 w 901862"/>
                  <a:gd name="connsiteY3-664" fmla="*/ 70414 h 518129"/>
                  <a:gd name="connsiteX4-665" fmla="*/ 901862 w 901862"/>
                  <a:gd name="connsiteY4-666" fmla="*/ 156254 h 518129"/>
                  <a:gd name="connsiteX5-667" fmla="*/ 901862 w 901862"/>
                  <a:gd name="connsiteY5-668" fmla="*/ 330042 h 518129"/>
                  <a:gd name="connsiteX6-669" fmla="*/ 820718 w 901862"/>
                  <a:gd name="connsiteY6-670" fmla="*/ 518129 h 518129"/>
                  <a:gd name="connsiteX7-671" fmla="*/ 449618 w 901862"/>
                  <a:gd name="connsiteY7-672" fmla="*/ 343309 h 518129"/>
                  <a:gd name="connsiteX8-673" fmla="*/ 53233 w 901862"/>
                  <a:gd name="connsiteY8-674" fmla="*/ 444254 h 518129"/>
                  <a:gd name="connsiteX9-675" fmla="*/ 0 w 901862"/>
                  <a:gd name="connsiteY9-676" fmla="*/ 330042 h 518129"/>
                  <a:gd name="connsiteX10-677" fmla="*/ 0 w 901862"/>
                  <a:gd name="connsiteY10-678" fmla="*/ 156254 h 518129"/>
                  <a:gd name="connsiteX0-679" fmla="*/ 0 w 901862"/>
                  <a:gd name="connsiteY0-680" fmla="*/ 156254 h 518129"/>
                  <a:gd name="connsiteX1-681" fmla="*/ 45639 w 901862"/>
                  <a:gd name="connsiteY1-682" fmla="*/ 0 h 518129"/>
                  <a:gd name="connsiteX2-683" fmla="*/ 408216 w 901862"/>
                  <a:gd name="connsiteY2-684" fmla="*/ 189898 h 518129"/>
                  <a:gd name="connsiteX3-685" fmla="*/ 792935 w 901862"/>
                  <a:gd name="connsiteY3-686" fmla="*/ 70414 h 518129"/>
                  <a:gd name="connsiteX4-687" fmla="*/ 901862 w 901862"/>
                  <a:gd name="connsiteY4-688" fmla="*/ 156254 h 518129"/>
                  <a:gd name="connsiteX5-689" fmla="*/ 901862 w 901862"/>
                  <a:gd name="connsiteY5-690" fmla="*/ 330042 h 518129"/>
                  <a:gd name="connsiteX6-691" fmla="*/ 820718 w 901862"/>
                  <a:gd name="connsiteY6-692" fmla="*/ 518129 h 518129"/>
                  <a:gd name="connsiteX7-693" fmla="*/ 449618 w 901862"/>
                  <a:gd name="connsiteY7-694" fmla="*/ 343309 h 518129"/>
                  <a:gd name="connsiteX8-695" fmla="*/ 53233 w 901862"/>
                  <a:gd name="connsiteY8-696" fmla="*/ 444254 h 518129"/>
                  <a:gd name="connsiteX9-697" fmla="*/ 0 w 901862"/>
                  <a:gd name="connsiteY9-698" fmla="*/ 330042 h 518129"/>
                  <a:gd name="connsiteX10-699" fmla="*/ 0 w 901862"/>
                  <a:gd name="connsiteY10-700" fmla="*/ 156254 h 518129"/>
                  <a:gd name="connsiteX0-701" fmla="*/ 0 w 901862"/>
                  <a:gd name="connsiteY0-702" fmla="*/ 156254 h 518129"/>
                  <a:gd name="connsiteX1-703" fmla="*/ 45639 w 901862"/>
                  <a:gd name="connsiteY1-704" fmla="*/ 0 h 518129"/>
                  <a:gd name="connsiteX2-705" fmla="*/ 408216 w 901862"/>
                  <a:gd name="connsiteY2-706" fmla="*/ 189898 h 518129"/>
                  <a:gd name="connsiteX3-707" fmla="*/ 792935 w 901862"/>
                  <a:gd name="connsiteY3-708" fmla="*/ 70414 h 518129"/>
                  <a:gd name="connsiteX4-709" fmla="*/ 901862 w 901862"/>
                  <a:gd name="connsiteY4-710" fmla="*/ 156254 h 518129"/>
                  <a:gd name="connsiteX5-711" fmla="*/ 901862 w 901862"/>
                  <a:gd name="connsiteY5-712" fmla="*/ 330042 h 518129"/>
                  <a:gd name="connsiteX6-713" fmla="*/ 820718 w 901862"/>
                  <a:gd name="connsiteY6-714" fmla="*/ 518129 h 518129"/>
                  <a:gd name="connsiteX7-715" fmla="*/ 449618 w 901862"/>
                  <a:gd name="connsiteY7-716" fmla="*/ 343309 h 518129"/>
                  <a:gd name="connsiteX8-717" fmla="*/ 53233 w 901862"/>
                  <a:gd name="connsiteY8-718" fmla="*/ 444254 h 518129"/>
                  <a:gd name="connsiteX9-719" fmla="*/ 0 w 901862"/>
                  <a:gd name="connsiteY9-720" fmla="*/ 330042 h 518129"/>
                  <a:gd name="connsiteX10-721" fmla="*/ 0 w 901862"/>
                  <a:gd name="connsiteY10-722" fmla="*/ 156254 h 518129"/>
                  <a:gd name="connsiteX0-723" fmla="*/ 0 w 901862"/>
                  <a:gd name="connsiteY0-724" fmla="*/ 156254 h 518129"/>
                  <a:gd name="connsiteX1-725" fmla="*/ 45639 w 901862"/>
                  <a:gd name="connsiteY1-726" fmla="*/ 0 h 518129"/>
                  <a:gd name="connsiteX2-727" fmla="*/ 408216 w 901862"/>
                  <a:gd name="connsiteY2-728" fmla="*/ 189898 h 518129"/>
                  <a:gd name="connsiteX3-729" fmla="*/ 792935 w 901862"/>
                  <a:gd name="connsiteY3-730" fmla="*/ 70414 h 518129"/>
                  <a:gd name="connsiteX4-731" fmla="*/ 901862 w 901862"/>
                  <a:gd name="connsiteY4-732" fmla="*/ 156254 h 518129"/>
                  <a:gd name="connsiteX5-733" fmla="*/ 901862 w 901862"/>
                  <a:gd name="connsiteY5-734" fmla="*/ 330042 h 518129"/>
                  <a:gd name="connsiteX6-735" fmla="*/ 820718 w 901862"/>
                  <a:gd name="connsiteY6-736" fmla="*/ 518129 h 518129"/>
                  <a:gd name="connsiteX7-737" fmla="*/ 449618 w 901862"/>
                  <a:gd name="connsiteY7-738" fmla="*/ 343309 h 518129"/>
                  <a:gd name="connsiteX8-739" fmla="*/ 53233 w 901862"/>
                  <a:gd name="connsiteY8-740" fmla="*/ 444254 h 518129"/>
                  <a:gd name="connsiteX9-741" fmla="*/ 0 w 901862"/>
                  <a:gd name="connsiteY9-742" fmla="*/ 330042 h 518129"/>
                  <a:gd name="connsiteX10-743" fmla="*/ 0 w 901862"/>
                  <a:gd name="connsiteY10-744" fmla="*/ 156254 h 518129"/>
                  <a:gd name="connsiteX0-745" fmla="*/ 0 w 901862"/>
                  <a:gd name="connsiteY0-746" fmla="*/ 156254 h 518129"/>
                  <a:gd name="connsiteX1-747" fmla="*/ 45639 w 901862"/>
                  <a:gd name="connsiteY1-748" fmla="*/ 0 h 518129"/>
                  <a:gd name="connsiteX2-749" fmla="*/ 408216 w 901862"/>
                  <a:gd name="connsiteY2-750" fmla="*/ 189898 h 518129"/>
                  <a:gd name="connsiteX3-751" fmla="*/ 792935 w 901862"/>
                  <a:gd name="connsiteY3-752" fmla="*/ 70414 h 518129"/>
                  <a:gd name="connsiteX4-753" fmla="*/ 901862 w 901862"/>
                  <a:gd name="connsiteY4-754" fmla="*/ 156254 h 518129"/>
                  <a:gd name="connsiteX5-755" fmla="*/ 901862 w 901862"/>
                  <a:gd name="connsiteY5-756" fmla="*/ 330042 h 518129"/>
                  <a:gd name="connsiteX6-757" fmla="*/ 820718 w 901862"/>
                  <a:gd name="connsiteY6-758" fmla="*/ 518129 h 518129"/>
                  <a:gd name="connsiteX7-759" fmla="*/ 449618 w 901862"/>
                  <a:gd name="connsiteY7-760" fmla="*/ 343309 h 518129"/>
                  <a:gd name="connsiteX8-761" fmla="*/ 53233 w 901862"/>
                  <a:gd name="connsiteY8-762" fmla="*/ 444254 h 518129"/>
                  <a:gd name="connsiteX9-763" fmla="*/ 0 w 901862"/>
                  <a:gd name="connsiteY9-764" fmla="*/ 330042 h 518129"/>
                  <a:gd name="connsiteX10-765" fmla="*/ 0 w 901862"/>
                  <a:gd name="connsiteY10-766" fmla="*/ 156254 h 518129"/>
                  <a:gd name="connsiteX0-767" fmla="*/ 0 w 901862"/>
                  <a:gd name="connsiteY0-768" fmla="*/ 171490 h 533365"/>
                  <a:gd name="connsiteX1-769" fmla="*/ 27185 w 901862"/>
                  <a:gd name="connsiteY1-770" fmla="*/ 0 h 533365"/>
                  <a:gd name="connsiteX2-771" fmla="*/ 408216 w 901862"/>
                  <a:gd name="connsiteY2-772" fmla="*/ 205134 h 533365"/>
                  <a:gd name="connsiteX3-773" fmla="*/ 792935 w 901862"/>
                  <a:gd name="connsiteY3-774" fmla="*/ 85650 h 533365"/>
                  <a:gd name="connsiteX4-775" fmla="*/ 901862 w 901862"/>
                  <a:gd name="connsiteY4-776" fmla="*/ 171490 h 533365"/>
                  <a:gd name="connsiteX5-777" fmla="*/ 901862 w 901862"/>
                  <a:gd name="connsiteY5-778" fmla="*/ 345278 h 533365"/>
                  <a:gd name="connsiteX6-779" fmla="*/ 820718 w 901862"/>
                  <a:gd name="connsiteY6-780" fmla="*/ 533365 h 533365"/>
                  <a:gd name="connsiteX7-781" fmla="*/ 449618 w 901862"/>
                  <a:gd name="connsiteY7-782" fmla="*/ 358545 h 533365"/>
                  <a:gd name="connsiteX8-783" fmla="*/ 53233 w 901862"/>
                  <a:gd name="connsiteY8-784" fmla="*/ 459490 h 533365"/>
                  <a:gd name="connsiteX9-785" fmla="*/ 0 w 901862"/>
                  <a:gd name="connsiteY9-786" fmla="*/ 345278 h 533365"/>
                  <a:gd name="connsiteX10-787" fmla="*/ 0 w 901862"/>
                  <a:gd name="connsiteY10-788" fmla="*/ 171490 h 53336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37" y="connsiteY9-38"/>
                  </a:cxn>
                  <a:cxn ang="0">
                    <a:pos x="connsiteX10-479" y="connsiteY10-480"/>
                  </a:cxn>
                </a:cxnLst>
                <a:rect l="l" t="t" r="r" b="b"/>
                <a:pathLst>
                  <a:path w="901862" h="533365">
                    <a:moveTo>
                      <a:pt x="0" y="171490"/>
                    </a:moveTo>
                    <a:cubicBezTo>
                      <a:pt x="0" y="147494"/>
                      <a:pt x="3189" y="0"/>
                      <a:pt x="27185" y="0"/>
                    </a:cubicBezTo>
                    <a:cubicBezTo>
                      <a:pt x="108606" y="96799"/>
                      <a:pt x="280591" y="190859"/>
                      <a:pt x="408216" y="205134"/>
                    </a:cubicBezTo>
                    <a:cubicBezTo>
                      <a:pt x="535841" y="219409"/>
                      <a:pt x="638523" y="203937"/>
                      <a:pt x="792935" y="85650"/>
                    </a:cubicBezTo>
                    <a:cubicBezTo>
                      <a:pt x="816931" y="85650"/>
                      <a:pt x="901862" y="147494"/>
                      <a:pt x="901862" y="171490"/>
                    </a:cubicBezTo>
                    <a:lnTo>
                      <a:pt x="901862" y="345278"/>
                    </a:lnTo>
                    <a:cubicBezTo>
                      <a:pt x="901862" y="369274"/>
                      <a:pt x="844714" y="533365"/>
                      <a:pt x="820718" y="533365"/>
                    </a:cubicBezTo>
                    <a:cubicBezTo>
                      <a:pt x="658038" y="406441"/>
                      <a:pt x="577532" y="370857"/>
                      <a:pt x="449618" y="358545"/>
                    </a:cubicBezTo>
                    <a:cubicBezTo>
                      <a:pt x="321704" y="346233"/>
                      <a:pt x="129858" y="460586"/>
                      <a:pt x="53233" y="459490"/>
                    </a:cubicBezTo>
                    <a:cubicBezTo>
                      <a:pt x="29237" y="459490"/>
                      <a:pt x="0" y="369274"/>
                      <a:pt x="0" y="345278"/>
                    </a:cubicBezTo>
                    <a:lnTo>
                      <a:pt x="0" y="171490"/>
                    </a:lnTo>
                    <a:close/>
                  </a:path>
                </a:pathLst>
              </a:custGeom>
              <a:solidFill>
                <a:srgbClr val="B40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endParaRPr lang="zh-CN" altLang="en-US" sz="2700">
                  <a:solidFill>
                    <a:srgbClr val="FFFFFF"/>
                  </a:solidFill>
                  <a:latin typeface="Arial"/>
                  <a:ea typeface="阿里巴巴普惠体 Medium"/>
                  <a:cs typeface="阿里巴巴普惠体 Medium"/>
                  <a:sym typeface="Arial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611" y="3146"/>
              <a:ext cx="8595" cy="5968"/>
              <a:chOff x="1467" y="3174"/>
              <a:chExt cx="8595" cy="5968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1467" y="3174"/>
                <a:ext cx="8577" cy="1536"/>
                <a:chOff x="1467" y="3174"/>
                <a:chExt cx="8577" cy="1536"/>
              </a:xfrm>
            </p:grpSpPr>
            <p:sp>
              <p:nvSpPr>
                <p:cNvPr id="10" name="图形"/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1485" y="3174"/>
                  <a:ext cx="3109" cy="58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1371600"/>
                  <a:r>
                    <a:rPr lang="zh-CN" altLang="en-US" sz="360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汉仪中秀体简" panose="00020600040101010101" pitchFamily="18" charset="-122"/>
                      <a:ea typeface="汉仪中秀体简" panose="00020600040101010101" pitchFamily="18" charset="-122"/>
                      <a:cs typeface="阿里巴巴普惠体 Medium"/>
                      <a:sym typeface="Arial"/>
                    </a:rPr>
                    <a:t>添加标题文本</a:t>
                  </a:r>
                </a:p>
              </p:txBody>
            </p:sp>
            <p:sp>
              <p:nvSpPr>
                <p:cNvPr id="28" name="图形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1467" y="3753"/>
                  <a:ext cx="8577" cy="9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1371600">
                    <a:lnSpc>
                      <a:spcPct val="150000"/>
                    </a:lnSpc>
                  </a:pPr>
                  <a:r>
                    <a:rPr lang="zh-CN" altLang="en-US" sz="2100" dirty="0"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latin typeface="汉仪润圆-45简" panose="00020600040101010101" charset="-122"/>
                      <a:ea typeface="汉仪润圆-45简" panose="00020600040101010101" charset="-122"/>
                      <a:cs typeface="阿里巴巴普惠体 Medium"/>
                      <a:sym typeface="Arial"/>
                    </a:rPr>
                    <a:t>单击此处输入您的文本内容，可更改文字的颜色或者大小等属性。单击此处输入您的文本内容，可更改文字的颜色或者大小等属性。</a:t>
                  </a:r>
                  <a:r>
                    <a:rPr lang="en-US" altLang="zh-CN" sz="2100" dirty="0"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latin typeface="汉仪润圆-45简" panose="00020600040101010101" charset="-122"/>
                      <a:ea typeface="汉仪润圆-45简" panose="00020600040101010101" charset="-122"/>
                      <a:cs typeface="阿里巴巴普惠体 Medium"/>
                      <a:sym typeface="Arial"/>
                    </a:rPr>
                    <a:t>     </a:t>
                  </a: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1467" y="5390"/>
                <a:ext cx="8577" cy="1536"/>
                <a:chOff x="1467" y="3174"/>
                <a:chExt cx="8577" cy="1536"/>
              </a:xfrm>
            </p:grpSpPr>
            <p:sp>
              <p:nvSpPr>
                <p:cNvPr id="38" name="图形"/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1485" y="3174"/>
                  <a:ext cx="3109" cy="58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1371600"/>
                  <a:r>
                    <a:rPr lang="zh-CN" altLang="en-US" sz="360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汉仪中秀体简" panose="00020600040101010101" pitchFamily="18" charset="-122"/>
                      <a:ea typeface="汉仪中秀体简" panose="00020600040101010101" pitchFamily="18" charset="-122"/>
                      <a:cs typeface="阿里巴巴普惠体 Medium"/>
                      <a:sym typeface="Arial"/>
                    </a:rPr>
                    <a:t>添加标题文本</a:t>
                  </a:r>
                </a:p>
              </p:txBody>
            </p:sp>
            <p:sp>
              <p:nvSpPr>
                <p:cNvPr id="39" name="图形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1467" y="3753"/>
                  <a:ext cx="8577" cy="9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1371600">
                    <a:lnSpc>
                      <a:spcPct val="150000"/>
                    </a:lnSpc>
                  </a:pPr>
                  <a:r>
                    <a:rPr lang="zh-CN" altLang="en-US" sz="2100" dirty="0"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latin typeface="汉仪润圆-45简" panose="00020600040101010101" charset="-122"/>
                      <a:ea typeface="汉仪润圆-45简" panose="00020600040101010101" charset="-122"/>
                      <a:cs typeface="阿里巴巴普惠体 Medium"/>
                      <a:sym typeface="Arial"/>
                    </a:rPr>
                    <a:t>单击此处输入您的文本内容，可更改文字的颜色或者大小等属性。单击此处输入您的文本内容，可更改文字的颜色或者大小等属性。</a:t>
                  </a:r>
                  <a:r>
                    <a:rPr lang="en-US" altLang="zh-CN" sz="2100" dirty="0"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latin typeface="汉仪润圆-45简" panose="00020600040101010101" charset="-122"/>
                      <a:ea typeface="汉仪润圆-45简" panose="00020600040101010101" charset="-122"/>
                      <a:cs typeface="阿里巴巴普惠体 Medium"/>
                      <a:sym typeface="Arial"/>
                    </a:rPr>
                    <a:t>     </a:t>
                  </a: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1485" y="7606"/>
                <a:ext cx="8577" cy="1536"/>
                <a:chOff x="1485" y="3174"/>
                <a:chExt cx="8577" cy="1536"/>
              </a:xfrm>
            </p:grpSpPr>
            <p:sp>
              <p:nvSpPr>
                <p:cNvPr id="41" name="图形"/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1485" y="3174"/>
                  <a:ext cx="3109" cy="58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1371600"/>
                  <a:r>
                    <a:rPr lang="zh-CN" altLang="en-US" sz="360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汉仪中秀体简" panose="00020600040101010101" pitchFamily="18" charset="-122"/>
                      <a:ea typeface="汉仪中秀体简" panose="00020600040101010101" pitchFamily="18" charset="-122"/>
                      <a:cs typeface="阿里巴巴普惠体 Medium"/>
                      <a:sym typeface="Arial"/>
                    </a:rPr>
                    <a:t>添加标题文本</a:t>
                  </a:r>
                </a:p>
              </p:txBody>
            </p:sp>
            <p:sp>
              <p:nvSpPr>
                <p:cNvPr id="42" name="图形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1485" y="3753"/>
                  <a:ext cx="8577" cy="9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1371600">
                    <a:lnSpc>
                      <a:spcPct val="150000"/>
                    </a:lnSpc>
                  </a:pPr>
                  <a:r>
                    <a:rPr lang="zh-CN" altLang="en-US" sz="2100" dirty="0"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latin typeface="汉仪润圆-45简" panose="00020600040101010101" charset="-122"/>
                      <a:ea typeface="汉仪润圆-45简" panose="00020600040101010101" charset="-122"/>
                      <a:cs typeface="阿里巴巴普惠体 Medium"/>
                      <a:sym typeface="Arial"/>
                    </a:rPr>
                    <a:t>单击此处输入您的文本内容，可更改文字的颜色或者大小等属性。单击此处输入您的文本内容，可更改文字的颜色或者大小等属性。</a:t>
                  </a:r>
                  <a:r>
                    <a:rPr lang="en-US" altLang="zh-CN" sz="2100" dirty="0"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latin typeface="汉仪润圆-45简" panose="00020600040101010101" charset="-122"/>
                      <a:ea typeface="汉仪润圆-45简" panose="00020600040101010101" charset="-122"/>
                      <a:cs typeface="阿里巴巴普惠体 Medium"/>
                      <a:sym typeface="Arial"/>
                    </a:rPr>
                    <a:t>     </a:t>
                  </a:r>
                </a:p>
              </p:txBody>
            </p:sp>
          </p:grpSp>
        </p:grpSp>
      </p:grpSp>
      <p:sp>
        <p:nvSpPr>
          <p:cNvPr id="11" name="TextBox 32">
            <a:extLst>
              <a:ext uri="{FF2B5EF4-FFF2-40B4-BE49-F238E27FC236}">
                <a16:creationId xmlns:a16="http://schemas.microsoft.com/office/drawing/2014/main" id="{2D1C6E87-1314-79ED-A4DF-D21B1BD79B33}"/>
              </a:ext>
            </a:extLst>
          </p:cNvPr>
          <p:cNvSpPr txBox="1"/>
          <p:nvPr/>
        </p:nvSpPr>
        <p:spPr>
          <a:xfrm>
            <a:off x="1028700" y="904875"/>
            <a:ext cx="5644054" cy="101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B02025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02.</a:t>
            </a:r>
            <a:r>
              <a:rPr lang="zh-CN" altLang="en-US" sz="6000" dirty="0">
                <a:solidFill>
                  <a:srgbClr val="B02025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输入标题</a:t>
            </a:r>
          </a:p>
        </p:txBody>
      </p:sp>
      <p:sp>
        <p:nvSpPr>
          <p:cNvPr id="12" name="AutoShape 20">
            <a:extLst>
              <a:ext uri="{FF2B5EF4-FFF2-40B4-BE49-F238E27FC236}">
                <a16:creationId xmlns:a16="http://schemas.microsoft.com/office/drawing/2014/main" id="{ADFD97FE-1432-5D35-594F-A4815355C4C4}"/>
              </a:ext>
            </a:extLst>
          </p:cNvPr>
          <p:cNvSpPr/>
          <p:nvPr/>
        </p:nvSpPr>
        <p:spPr>
          <a:xfrm>
            <a:off x="6053557" y="1409700"/>
            <a:ext cx="8043093" cy="0"/>
          </a:xfrm>
          <a:prstGeom prst="line">
            <a:avLst/>
          </a:prstGeom>
          <a:ln w="38100" cap="flat">
            <a:solidFill>
              <a:srgbClr val="B02025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B3B07163-F337-3373-0E25-E0ACD9BAA58F}"/>
              </a:ext>
            </a:extLst>
          </p:cNvPr>
          <p:cNvSpPr/>
          <p:nvPr/>
        </p:nvSpPr>
        <p:spPr>
          <a:xfrm>
            <a:off x="14706600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6C3C6182-EE61-E076-04AE-02E3E22DD469}"/>
              </a:ext>
            </a:extLst>
          </p:cNvPr>
          <p:cNvGrpSpPr/>
          <p:nvPr/>
        </p:nvGrpSpPr>
        <p:grpSpPr>
          <a:xfrm rot="-10800000">
            <a:off x="0" y="10003155"/>
            <a:ext cx="18397855" cy="313690"/>
            <a:chOff x="0" y="0"/>
            <a:chExt cx="4845557" cy="377001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C273F4A0-EFB6-F0B7-381C-78568EDDBFEC}"/>
                </a:ext>
              </a:extLst>
            </p:cNvPr>
            <p:cNvSpPr/>
            <p:nvPr/>
          </p:nvSpPr>
          <p:spPr>
            <a:xfrm>
              <a:off x="0" y="0"/>
              <a:ext cx="4845557" cy="377001"/>
            </a:xfrm>
            <a:custGeom>
              <a:avLst/>
              <a:gdLst/>
              <a:ahLst/>
              <a:cxnLst/>
              <a:rect l="l" t="t" r="r" b="b"/>
              <a:pathLst>
                <a:path w="4845557" h="377001">
                  <a:moveTo>
                    <a:pt x="0" y="0"/>
                  </a:moveTo>
                  <a:lnTo>
                    <a:pt x="4845557" y="0"/>
                  </a:lnTo>
                  <a:lnTo>
                    <a:pt x="4845557" y="377001"/>
                  </a:lnTo>
                  <a:lnTo>
                    <a:pt x="0" y="37700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202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C017A68E-1E1A-43CA-7DB6-F46ECBF85A45}"/>
                </a:ext>
              </a:extLst>
            </p:cNvPr>
            <p:cNvSpPr txBox="1"/>
            <p:nvPr/>
          </p:nvSpPr>
          <p:spPr>
            <a:xfrm>
              <a:off x="0" y="-38100"/>
              <a:ext cx="4845557" cy="415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图形">
            <a:extLst>
              <a:ext uri="{FF2B5EF4-FFF2-40B4-BE49-F238E27FC236}">
                <a16:creationId xmlns:a16="http://schemas.microsoft.com/office/drawing/2014/main" id="{C360BC2B-4B66-214D-BB70-25D33BAC5210}"/>
              </a:ext>
            </a:extLst>
          </p:cNvPr>
          <p:cNvSpPr/>
          <p:nvPr/>
        </p:nvSpPr>
        <p:spPr>
          <a:xfrm>
            <a:off x="1025842" y="3086100"/>
            <a:ext cx="344805" cy="344805"/>
          </a:xfrm>
          <a:prstGeom prst="ellipse">
            <a:avLst/>
          </a:prstGeom>
          <a:solidFill>
            <a:srgbClr val="B5212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>
              <a:latin typeface="Arial"/>
              <a:ea typeface="阿里巴巴普惠体 Medium"/>
              <a:cs typeface="阿里巴巴普惠体 Medium"/>
              <a:sym typeface="Arial"/>
            </a:endParaRPr>
          </a:p>
        </p:txBody>
      </p:sp>
      <p:sp>
        <p:nvSpPr>
          <p:cNvPr id="15" name="图形">
            <a:extLst>
              <a:ext uri="{FF2B5EF4-FFF2-40B4-BE49-F238E27FC236}">
                <a16:creationId xmlns:a16="http://schemas.microsoft.com/office/drawing/2014/main" id="{E2E102C0-76F7-4CA3-2778-B4B1607AEFD7}"/>
              </a:ext>
            </a:extLst>
          </p:cNvPr>
          <p:cNvSpPr/>
          <p:nvPr/>
        </p:nvSpPr>
        <p:spPr>
          <a:xfrm>
            <a:off x="1025843" y="5179695"/>
            <a:ext cx="344805" cy="344805"/>
          </a:xfrm>
          <a:prstGeom prst="ellipse">
            <a:avLst/>
          </a:prstGeom>
          <a:solidFill>
            <a:srgbClr val="B5212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>
              <a:latin typeface="Arial"/>
              <a:ea typeface="阿里巴巴普惠体 Medium"/>
              <a:cs typeface="阿里巴巴普惠体 Medium"/>
              <a:sym typeface="Arial"/>
            </a:endParaRPr>
          </a:p>
        </p:txBody>
      </p:sp>
      <p:sp>
        <p:nvSpPr>
          <p:cNvPr id="16" name="图形">
            <a:extLst>
              <a:ext uri="{FF2B5EF4-FFF2-40B4-BE49-F238E27FC236}">
                <a16:creationId xmlns:a16="http://schemas.microsoft.com/office/drawing/2014/main" id="{D239D7F4-2D07-121E-C010-1C04DB610D02}"/>
              </a:ext>
            </a:extLst>
          </p:cNvPr>
          <p:cNvSpPr/>
          <p:nvPr/>
        </p:nvSpPr>
        <p:spPr>
          <a:xfrm>
            <a:off x="1025842" y="7313295"/>
            <a:ext cx="344805" cy="344805"/>
          </a:xfrm>
          <a:prstGeom prst="ellipse">
            <a:avLst/>
          </a:prstGeom>
          <a:solidFill>
            <a:srgbClr val="B5212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>
              <a:latin typeface="Arial"/>
              <a:ea typeface="阿里巴巴普惠体 Medium"/>
              <a:cs typeface="阿里巴巴普惠体 Medium"/>
              <a:sym typeface="Arial"/>
            </a:endParaRPr>
          </a:p>
        </p:txBody>
      </p: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24" r="2093" b="22151"/>
          <a:stretch/>
        </p:blipFill>
        <p:spPr>
          <a:xfrm>
            <a:off x="0" y="-25281"/>
            <a:ext cx="18288000" cy="10312281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9089358-D71F-7DCA-4B28-9CC64F849ACB}"/>
              </a:ext>
            </a:extLst>
          </p:cNvPr>
          <p:cNvSpPr/>
          <p:nvPr/>
        </p:nvSpPr>
        <p:spPr>
          <a:xfrm>
            <a:off x="-32759" y="-25281"/>
            <a:ext cx="18288000" cy="10332000"/>
          </a:xfrm>
          <a:prstGeom prst="rect">
            <a:avLst/>
          </a:prstGeom>
          <a:gradFill flip="none" rotWithShape="1">
            <a:gsLst>
              <a:gs pos="100000">
                <a:srgbClr val="C8534C"/>
              </a:gs>
              <a:gs pos="0">
                <a:srgbClr val="B03238">
                  <a:alpha val="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图形"/>
          <p:cNvSpPr txBox="1"/>
          <p:nvPr>
            <p:custDataLst>
              <p:tags r:id="rId2"/>
            </p:custDataLst>
          </p:nvPr>
        </p:nvSpPr>
        <p:spPr>
          <a:xfrm>
            <a:off x="1550671" y="1943100"/>
            <a:ext cx="2453641" cy="3931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2" h="1221">
                <a:moveTo>
                  <a:pt x="381" y="146"/>
                </a:moveTo>
                <a:cubicBezTo>
                  <a:pt x="341" y="145"/>
                  <a:pt x="305" y="160"/>
                  <a:pt x="274" y="190"/>
                </a:cubicBezTo>
                <a:cubicBezTo>
                  <a:pt x="244" y="220"/>
                  <a:pt x="220" y="269"/>
                  <a:pt x="202" y="337"/>
                </a:cubicBezTo>
                <a:cubicBezTo>
                  <a:pt x="185" y="405"/>
                  <a:pt x="176" y="494"/>
                  <a:pt x="176" y="606"/>
                </a:cubicBezTo>
                <a:cubicBezTo>
                  <a:pt x="176" y="719"/>
                  <a:pt x="185" y="810"/>
                  <a:pt x="202" y="879"/>
                </a:cubicBezTo>
                <a:cubicBezTo>
                  <a:pt x="220" y="948"/>
                  <a:pt x="244" y="998"/>
                  <a:pt x="274" y="1029"/>
                </a:cubicBezTo>
                <a:cubicBezTo>
                  <a:pt x="305" y="1060"/>
                  <a:pt x="341" y="1076"/>
                  <a:pt x="381" y="1075"/>
                </a:cubicBezTo>
                <a:cubicBezTo>
                  <a:pt x="421" y="1076"/>
                  <a:pt x="457" y="1060"/>
                  <a:pt x="488" y="1029"/>
                </a:cubicBezTo>
                <a:cubicBezTo>
                  <a:pt x="518" y="998"/>
                  <a:pt x="542" y="948"/>
                  <a:pt x="560" y="879"/>
                </a:cubicBezTo>
                <a:cubicBezTo>
                  <a:pt x="577" y="810"/>
                  <a:pt x="586" y="719"/>
                  <a:pt x="586" y="606"/>
                </a:cubicBezTo>
                <a:cubicBezTo>
                  <a:pt x="586" y="494"/>
                  <a:pt x="577" y="405"/>
                  <a:pt x="560" y="337"/>
                </a:cubicBezTo>
                <a:cubicBezTo>
                  <a:pt x="542" y="269"/>
                  <a:pt x="518" y="220"/>
                  <a:pt x="488" y="190"/>
                </a:cubicBezTo>
                <a:cubicBezTo>
                  <a:pt x="457" y="160"/>
                  <a:pt x="421" y="145"/>
                  <a:pt x="381" y="146"/>
                </a:cubicBezTo>
                <a:close/>
                <a:moveTo>
                  <a:pt x="381" y="0"/>
                </a:moveTo>
                <a:cubicBezTo>
                  <a:pt x="498" y="0"/>
                  <a:pt x="590" y="50"/>
                  <a:pt x="658" y="151"/>
                </a:cubicBezTo>
                <a:cubicBezTo>
                  <a:pt x="726" y="251"/>
                  <a:pt x="760" y="403"/>
                  <a:pt x="762" y="606"/>
                </a:cubicBezTo>
                <a:cubicBezTo>
                  <a:pt x="760" y="811"/>
                  <a:pt x="726" y="965"/>
                  <a:pt x="658" y="1067"/>
                </a:cubicBezTo>
                <a:cubicBezTo>
                  <a:pt x="590" y="1169"/>
                  <a:pt x="498" y="1221"/>
                  <a:pt x="381" y="1221"/>
                </a:cubicBezTo>
                <a:cubicBezTo>
                  <a:pt x="264" y="1221"/>
                  <a:pt x="172" y="1169"/>
                  <a:pt x="104" y="1067"/>
                </a:cubicBezTo>
                <a:cubicBezTo>
                  <a:pt x="36" y="965"/>
                  <a:pt x="1" y="811"/>
                  <a:pt x="0" y="606"/>
                </a:cubicBezTo>
                <a:cubicBezTo>
                  <a:pt x="1" y="403"/>
                  <a:pt x="36" y="251"/>
                  <a:pt x="104" y="150"/>
                </a:cubicBezTo>
                <a:cubicBezTo>
                  <a:pt x="172" y="50"/>
                  <a:pt x="264" y="0"/>
                  <a:pt x="381" y="0"/>
                </a:cubicBezTo>
                <a:close/>
              </a:path>
            </a:pathLst>
          </a:custGeom>
          <a:gradFill>
            <a:gsLst>
              <a:gs pos="53000">
                <a:schemeClr val="bg1"/>
              </a:gs>
              <a:gs pos="69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由点字美玲体" panose="02010600030101010101" charset="-122"/>
              <a:ea typeface="字由点字美玲体" panose="02010600030101010101" charset="-122"/>
              <a:cs typeface="阿里巴巴普惠体 Medium"/>
              <a:sym typeface="Arial"/>
            </a:endParaRPr>
          </a:p>
        </p:txBody>
      </p:sp>
      <p:sp>
        <p:nvSpPr>
          <p:cNvPr id="77" name="图形"/>
          <p:cNvSpPr txBox="1"/>
          <p:nvPr/>
        </p:nvSpPr>
        <p:spPr>
          <a:xfrm>
            <a:off x="7029450" y="5148292"/>
            <a:ext cx="9601200" cy="929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Click here to enter your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text,change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 the color or size of the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text.Click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 here to enter your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text,change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ileia" panose="02000000000000000000" pitchFamily="2" charset="0"/>
                <a:ea typeface="阿里巴巴普惠体 Medium"/>
                <a:cs typeface="阿里巴巴普惠体 Medium"/>
                <a:sym typeface="Arial"/>
              </a:rPr>
              <a:t> the color or size of the text.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16562C-4B2F-F8E1-0D94-0DE438806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840" y="1943100"/>
            <a:ext cx="2207582" cy="34750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D119C7A-21F5-2431-8842-7B458AF72E15}"/>
              </a:ext>
            </a:extLst>
          </p:cNvPr>
          <p:cNvSpPr txBox="1"/>
          <p:nvPr/>
        </p:nvSpPr>
        <p:spPr>
          <a:xfrm>
            <a:off x="6934200" y="1714500"/>
            <a:ext cx="8991600" cy="2922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76200" dist="50800" dir="5400000" algn="ctr" rotWithShape="0">
                    <a:srgbClr val="000000">
                      <a:alpha val="86000"/>
                    </a:srgbClr>
                  </a:outerShdw>
                  <a:reflection stA="8000" endPos="67000" dir="5400000" sy="-100000" algn="bl" rotWithShape="0"/>
                </a:effectLst>
                <a:uLnTx/>
                <a:uFillTx/>
                <a:latin typeface="字由点字美玲体" panose="02010600030101010101" charset="-122"/>
                <a:ea typeface="字由点字美玲体" panose="02010600030101010101" charset="-122"/>
                <a:cs typeface="+mn-ea"/>
                <a:sym typeface="+mn-lt"/>
              </a:rPr>
              <a:t>输入标题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652B00-E5CB-423B-4277-F51A14AB6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5089" y="670878"/>
            <a:ext cx="2621507" cy="725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52080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7" grpId="1"/>
      <p:bldP spid="77" grpId="2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jE5NDM2YTVkODdlODJmZDE2N2IzNzBmYjc3OTc4ZD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思源黑体 Normal"/>
        <a:ea typeface="思源黑体 Normal"/>
        <a:cs typeface=""/>
      </a:majorFont>
      <a:minorFont>
        <a:latin typeface="思源黑体 Normal"/>
        <a:ea typeface="思源黑体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ctr">
          <a:lnSpc>
            <a:spcPct val="150000"/>
          </a:lnSpc>
          <a:defRPr lang="en-US" altLang="zh-CN" sz="1400" noProof="0">
            <a:ln>
              <a:noFill/>
            </a:ln>
            <a:solidFill>
              <a:schemeClr val="bg1"/>
            </a:solidFill>
            <a:effectLst/>
            <a:uLnTx/>
            <a:uFillTx/>
            <a:latin typeface="思源黑体 Normal" panose="020B0400000000000000" charset="-122"/>
            <a:ea typeface="思源黑体 Normal" panose="020B0400000000000000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1073</Words>
  <Application>Microsoft Office PowerPoint</Application>
  <PresentationFormat>自定义</PresentationFormat>
  <Paragraphs>126</Paragraphs>
  <Slides>16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汉仪润圆-45简</vt:lpstr>
      <vt:lpstr>汉仪雅酷黑-85J</vt:lpstr>
      <vt:lpstr>汉仪雅酷黑简</vt:lpstr>
      <vt:lpstr>汉仪中秀体简</vt:lpstr>
      <vt:lpstr>思源黑体</vt:lpstr>
      <vt:lpstr>思源黑体 Normal</vt:lpstr>
      <vt:lpstr>微软雅黑</vt:lpstr>
      <vt:lpstr>字由点字美玲体</vt:lpstr>
      <vt:lpstr>Arial</vt:lpstr>
      <vt:lpstr>Basileia</vt:lpstr>
      <vt:lpstr>Calibri</vt:lpstr>
      <vt:lpstr>Wingdings</vt:lpstr>
      <vt:lpstr>Office Theme</vt:lpstr>
      <vt:lpstr>第一PPT，www.1ppt.com​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蓝色商务风下半年工作计划汇报演示文稿</dc:title>
  <dc:creator>胡艺馨</dc:creator>
  <cp:lastModifiedBy>艺馨 胡</cp:lastModifiedBy>
  <cp:revision>14</cp:revision>
  <dcterms:created xsi:type="dcterms:W3CDTF">2006-08-16T00:00:00Z</dcterms:created>
  <dcterms:modified xsi:type="dcterms:W3CDTF">2024-10-31T03:19:17Z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9CFB7E1F0D304887B719736FD6A2CC58_13</vt:lpwstr>
  </property>
  <property fmtid="{D5CDD505-2E9C-101B-9397-08002B2CF9AE}" pid="3" name="KSOProductBuildVer">
    <vt:lpwstr>2052-12.1.0.18276</vt:lpwstr>
  </property>
</Properties>
</file>